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modernComment_18B_6CC7B9B1.xml" ContentType="application/vnd.ms-powerpoint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2" r:id="rId4"/>
  </p:sldMasterIdLst>
  <p:notesMasterIdLst>
    <p:notesMasterId r:id="rId27"/>
  </p:notesMasterIdLst>
  <p:handoutMasterIdLst>
    <p:handoutMasterId r:id="rId28"/>
  </p:handoutMasterIdLst>
  <p:sldIdLst>
    <p:sldId id="447" r:id="rId5"/>
    <p:sldId id="380" r:id="rId6"/>
    <p:sldId id="432" r:id="rId7"/>
    <p:sldId id="388" r:id="rId8"/>
    <p:sldId id="446" r:id="rId9"/>
    <p:sldId id="392" r:id="rId10"/>
    <p:sldId id="394" r:id="rId11"/>
    <p:sldId id="395" r:id="rId12"/>
    <p:sldId id="397" r:id="rId13"/>
    <p:sldId id="399" r:id="rId14"/>
    <p:sldId id="350" r:id="rId15"/>
    <p:sldId id="448" r:id="rId16"/>
    <p:sldId id="317" r:id="rId17"/>
    <p:sldId id="322" r:id="rId18"/>
    <p:sldId id="311" r:id="rId19"/>
    <p:sldId id="309" r:id="rId20"/>
    <p:sldId id="331" r:id="rId21"/>
    <p:sldId id="302" r:id="rId22"/>
    <p:sldId id="400" r:id="rId23"/>
    <p:sldId id="409" r:id="rId24"/>
    <p:sldId id="411" r:id="rId25"/>
    <p:sldId id="43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 / Agenda" id="{0F60D435-9583-D84F-9049-5B79B62EDF74}">
          <p14:sldIdLst>
            <p14:sldId id="447"/>
            <p14:sldId id="380"/>
          </p14:sldIdLst>
        </p14:section>
        <p14:section name="Section Dividers" id="{8F7E9092-DA68-294C-AA61-866C04FFA300}">
          <p14:sldIdLst>
            <p14:sldId id="432"/>
          </p14:sldIdLst>
        </p14:section>
        <p14:section name="Content Layouts" id="{76CF64F3-101D-D645-A696-D4D768C5E96C}">
          <p14:sldIdLst>
            <p14:sldId id="388"/>
            <p14:sldId id="446"/>
            <p14:sldId id="392"/>
            <p14:sldId id="394"/>
            <p14:sldId id="395"/>
            <p14:sldId id="397"/>
            <p14:sldId id="399"/>
            <p14:sldId id="350"/>
            <p14:sldId id="448"/>
            <p14:sldId id="317"/>
            <p14:sldId id="322"/>
            <p14:sldId id="311"/>
            <p14:sldId id="309"/>
            <p14:sldId id="331"/>
            <p14:sldId id="302"/>
          </p14:sldIdLst>
        </p14:section>
        <p14:section name="End Slides" id="{5B0543C5-9CEA-5F46-A671-4EC8A5D27324}">
          <p14:sldIdLst>
            <p14:sldId id="400"/>
          </p14:sldIdLst>
        </p14:section>
        <p14:section name="Blank Slides" id="{28C0F471-6C3F-9548-ACED-851A3B3D523A}">
          <p14:sldIdLst>
            <p14:sldId id="409"/>
            <p14:sldId id="411"/>
            <p14:sldId id="43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2" userDrawn="1">
          <p15:clr>
            <a:srgbClr val="A4A3A4"/>
          </p15:clr>
        </p15:guide>
        <p15:guide id="3" pos="384" userDrawn="1">
          <p15:clr>
            <a:srgbClr val="A4A3A4"/>
          </p15:clr>
        </p15:guide>
        <p15:guide id="4" pos="7296" userDrawn="1">
          <p15:clr>
            <a:srgbClr val="A4A3A4"/>
          </p15:clr>
        </p15:guide>
        <p15:guide id="5" orient="horz" pos="3888" userDrawn="1">
          <p15:clr>
            <a:srgbClr val="A4A3A4"/>
          </p15:clr>
        </p15:guide>
        <p15:guide id="6" orient="horz" pos="2160" userDrawn="1">
          <p15:clr>
            <a:srgbClr val="A4A3A4"/>
          </p15:clr>
        </p15:guide>
        <p15:guide id="7" pos="2688" userDrawn="1">
          <p15:clr>
            <a:srgbClr val="A4A3A4"/>
          </p15:clr>
        </p15:guide>
        <p15:guide id="8" pos="1536" userDrawn="1">
          <p15:clr>
            <a:srgbClr val="A4A3A4"/>
          </p15:clr>
        </p15:guide>
        <p15:guide id="9" pos="4368" userDrawn="1">
          <p15:clr>
            <a:srgbClr val="A4A3A4"/>
          </p15:clr>
        </p15:guide>
        <p15:guide id="10" pos="6144" userDrawn="1">
          <p15:clr>
            <a:srgbClr val="A4A3A4"/>
          </p15:clr>
        </p15:guide>
        <p15:guide id="11" pos="3840" userDrawn="1">
          <p15:clr>
            <a:srgbClr val="A4A3A4"/>
          </p15:clr>
        </p15:guide>
        <p15:guide id="12" orient="horz" pos="1008" userDrawn="1">
          <p15:clr>
            <a:srgbClr val="A4A3A4"/>
          </p15:clr>
        </p15:guide>
        <p15:guide id="13" orient="horz" pos="1584" userDrawn="1">
          <p15:clr>
            <a:srgbClr val="A4A3A4"/>
          </p15:clr>
        </p15:guide>
        <p15:guide id="14" orient="horz" pos="2760" userDrawn="1">
          <p15:clr>
            <a:srgbClr val="A4A3A4"/>
          </p15:clr>
        </p15:guide>
        <p15:guide id="15" orient="horz" pos="3312" userDrawn="1">
          <p15:clr>
            <a:srgbClr val="A4A3A4"/>
          </p15:clr>
        </p15:guide>
        <p15:guide id="16" pos="960" userDrawn="1">
          <p15:clr>
            <a:srgbClr val="A4A3A4"/>
          </p15:clr>
        </p15:guide>
        <p15:guide id="17" pos="2112" userDrawn="1">
          <p15:clr>
            <a:srgbClr val="A4A3A4"/>
          </p15:clr>
        </p15:guide>
        <p15:guide id="18" pos="3264" userDrawn="1">
          <p15:clr>
            <a:srgbClr val="A4A3A4"/>
          </p15:clr>
        </p15:guide>
        <p15:guide id="19" pos="4992" userDrawn="1">
          <p15:clr>
            <a:srgbClr val="A4A3A4"/>
          </p15:clr>
        </p15:guide>
        <p15:guide id="20" pos="5592" userDrawn="1">
          <p15:clr>
            <a:srgbClr val="A4A3A4"/>
          </p15:clr>
        </p15:guide>
        <p15:guide id="21" pos="67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36F9D6B-6A6E-D806-15C6-BDFBC8790E57}" name="Jason Mlicki" initials="JM" userId="S::jmlicki@rattleback.com::bb1a6692-435b-4cf3-b4a2-87a4c60620df" providerId="AD"/>
  <p188:author id="{92D06EAA-D7FD-2D5C-CCD7-F68A94D6C8A9}" name="David miller" initials="Dm" userId="S::davidmiller@MatterLevel.onmicrosoft.com::0fc0de43-475e-4fd4-80ad-59fa92e91cb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C9EF"/>
    <a:srgbClr val="EE3225"/>
    <a:srgbClr val="082B41"/>
    <a:srgbClr val="F9FFF9"/>
    <a:srgbClr val="EE3325"/>
    <a:srgbClr val="FCF3E3"/>
    <a:srgbClr val="1A3E81"/>
    <a:srgbClr val="FFD1AF"/>
    <a:srgbClr val="DAC6D0"/>
    <a:srgbClr val="782D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31"/>
    <p:restoredTop sz="87286"/>
  </p:normalViewPr>
  <p:slideViewPr>
    <p:cSldViewPr snapToGrid="0">
      <p:cViewPr varScale="1">
        <p:scale>
          <a:sx n="83" d="100"/>
          <a:sy n="83" d="100"/>
        </p:scale>
        <p:origin x="778" y="58"/>
      </p:cViewPr>
      <p:guideLst>
        <p:guide orient="horz" pos="432"/>
        <p:guide pos="384"/>
        <p:guide pos="7296"/>
        <p:guide orient="horz" pos="3888"/>
        <p:guide orient="horz" pos="2160"/>
        <p:guide pos="2688"/>
        <p:guide pos="1536"/>
        <p:guide pos="4368"/>
        <p:guide pos="6144"/>
        <p:guide pos="3840"/>
        <p:guide orient="horz" pos="1008"/>
        <p:guide orient="horz" pos="1584"/>
        <p:guide orient="horz" pos="2760"/>
        <p:guide orient="horz" pos="3312"/>
        <p:guide pos="960"/>
        <p:guide pos="2112"/>
        <p:guide pos="3264"/>
        <p:guide pos="4992"/>
        <p:guide pos="5592"/>
        <p:guide pos="672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276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omments/modernComment_18B_6CC7B9B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80DCAAD-7E9F-3744-8CCC-117EC675E57A}" authorId="{836F9D6B-6A6E-D806-15C6-BDFBC8790E57}" created="2026-07-17T11:29:47.001">
    <pc:sldMkLst xmlns:pc="http://schemas.microsoft.com/office/powerpoint/2013/main/command">
      <pc:docMk/>
      <pc:sldMk cId="1825028529" sldId="395"/>
    </pc:sldMkLst>
    <p188:txBody>
      <a:bodyPr/>
      <a:lstStyle/>
      <a:p>
        <a:r>
          <a:rPr lang="en-US"/>
          <a:t>Let's remove the NMMW logo from all the dark slides. 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5BF0244-E329-1F61-4E7E-EAE47CE4BF8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7CCA69-6743-C97C-A52E-FE0A2277E16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ABCF41-A0D8-3C47-B7DD-E1041E4FC358}" type="datetimeFigureOut">
              <a:rPr lang="en-US" smtClean="0">
                <a:latin typeface="Arial" panose="020B0604020202020204" pitchFamily="34" charset="0"/>
              </a:rPr>
              <a:t>8/25/2026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68DCAE-1146-E99B-87D4-13D0CDE06CB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3DA795-F5C8-0BE8-274C-D2EB8A0E552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338DAF-585C-1A47-9906-2D80E9BE3827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0722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F2B9254E-9F97-BC4F-B43B-AD1B0DC49BD4}" type="datetimeFigureOut">
              <a:rPr lang="en-US" smtClean="0"/>
              <a:pPr/>
              <a:t>8/25/2026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EFD890E7-DC19-4440-AE74-7AE7A0F0F65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589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E93A5-4855-90F4-46AC-203C0AB4E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457821-463F-970A-1ED3-8CA733C22B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B4E00D-7992-5A66-0D68-355C96260D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BA10A2-A632-DC69-E414-7100896D31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890E7-DC19-4440-AE74-7AE7A0F0F65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213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890E7-DC19-4440-AE74-7AE7A0F0F65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4916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890E7-DC19-4440-AE74-7AE7A0F0F65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8565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2339F-4EDD-0B3F-84F1-AAED8B402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53E731-5DB6-D8C9-AF41-BFF0B31620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C7F2A8-DD09-DF2D-104E-077028CE13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FC7197-C268-F466-B5EC-C849B7D756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890E7-DC19-4440-AE74-7AE7A0F0F651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1211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890E7-DC19-4440-AE74-7AE7A0F0F651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224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CAE64D1-31E6-7090-BE76-535031F245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938780" y="5137446"/>
            <a:ext cx="2598628" cy="11449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C68B65-6B39-9D31-5FDC-D28957D92BB6}"/>
              </a:ext>
            </a:extLst>
          </p:cNvPr>
          <p:cNvSpPr txBox="1"/>
          <p:nvPr userDrawn="1"/>
        </p:nvSpPr>
        <p:spPr>
          <a:xfrm>
            <a:off x="8938780" y="4750568"/>
            <a:ext cx="2598628" cy="2336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en-US" sz="1100" b="0" spc="50" dirty="0">
                <a:solidFill>
                  <a:srgbClr val="082B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FOUNDED BY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5E612E0-5B00-9EBD-A835-EA23F203978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6901" y="3454654"/>
            <a:ext cx="5872500" cy="282385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9830F781-8E64-012A-CB9B-726FDCC9E1A2}"/>
              </a:ext>
            </a:extLst>
          </p:cNvPr>
          <p:cNvSpPr txBox="1"/>
          <p:nvPr userDrawn="1"/>
        </p:nvSpPr>
        <p:spPr>
          <a:xfrm>
            <a:off x="1361673" y="5991806"/>
            <a:ext cx="3497777" cy="51377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en-US" sz="2400" b="0" spc="50" baseline="0" dirty="0">
                <a:solidFill>
                  <a:srgbClr val="082B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October 5-9, 2026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FB33450-56FA-683F-471F-0925D6338A8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96009" y="615994"/>
            <a:ext cx="9687339" cy="1594573"/>
          </a:xfrm>
          <a:ln>
            <a:noFill/>
          </a:ln>
        </p:spPr>
        <p:txBody>
          <a:bodyPr lIns="0" tIns="0" rIns="0" bIns="0" anchor="b"/>
          <a:lstStyle>
            <a:lvl1pPr marL="0" indent="0">
              <a:lnSpc>
                <a:spcPts val="6000"/>
              </a:lnSpc>
              <a:buNone/>
              <a:defRPr sz="6000" b="1">
                <a:solidFill>
                  <a:srgbClr val="082B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Headline placeholder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A64141-9F94-EFF5-3238-B1EE0C3D5A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96009" y="2285769"/>
            <a:ext cx="9687339" cy="1429584"/>
          </a:xfrm>
          <a:ln>
            <a:noFill/>
          </a:ln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3600" b="0">
                <a:solidFill>
                  <a:srgbClr val="082B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Subhead placeholder</a:t>
            </a:r>
          </a:p>
        </p:txBody>
      </p:sp>
    </p:spTree>
    <p:extLst>
      <p:ext uri="{BB962C8B-B14F-4D97-AF65-F5344CB8AC3E}">
        <p14:creationId xmlns:p14="http://schemas.microsoft.com/office/powerpoint/2010/main" val="11734926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Dark"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15E088-1845-EBC8-2B8D-719203E7F7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311505"/>
            <a:ext cx="8048625" cy="2881313"/>
          </a:xfrm>
          <a:ln>
            <a:noFill/>
          </a:ln>
        </p:spPr>
        <p:txBody>
          <a:bodyPr lIns="0" tIns="0" rIns="0" bIns="0"/>
          <a:lstStyle>
            <a:lvl1pPr marL="0" indent="0">
              <a:lnSpc>
                <a:spcPts val="6000"/>
              </a:lnSpc>
              <a:buNone/>
              <a:defRPr sz="6000" b="1">
                <a:solidFill>
                  <a:srgbClr val="082B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a two to three line headline.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9BB23A-6BEC-37A9-0793-50D40329EC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9334" y="428594"/>
            <a:ext cx="5311120" cy="1730952"/>
          </a:xfrm>
          <a:prstGeom prst="rect">
            <a:avLst/>
          </a:prstGeom>
        </p:spPr>
      </p:pic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D8BA3DB8-0F34-F449-B90C-6114CDE412FA}"/>
              </a:ext>
            </a:extLst>
          </p:cNvPr>
          <p:cNvSpPr txBox="1">
            <a:spLocks/>
          </p:cNvSpPr>
          <p:nvPr userDrawn="1"/>
        </p:nvSpPr>
        <p:spPr>
          <a:xfrm>
            <a:off x="11272837" y="6185922"/>
            <a:ext cx="914400" cy="68580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r" defTabSz="914400" rtl="0" eaLnBrk="1" latinLnBrk="0" hangingPunct="1">
              <a:defRPr sz="1000" b="1" kern="1200" spc="5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5387D4-2CC6-E54C-9EC3-6AACBCF87F24}" type="slidenum">
              <a:rPr lang="en-US" sz="800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1336604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Dark w/ Logo"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2421D1C8-65AD-9828-AFCB-7BAEF3AD65E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311505"/>
            <a:ext cx="8048625" cy="2881313"/>
          </a:xfrm>
          <a:ln>
            <a:noFill/>
          </a:ln>
        </p:spPr>
        <p:txBody>
          <a:bodyPr lIns="0" tIns="0" rIns="0" bIns="0"/>
          <a:lstStyle>
            <a:lvl1pPr marL="0" indent="0">
              <a:lnSpc>
                <a:spcPts val="6000"/>
              </a:lnSpc>
              <a:buNone/>
              <a:defRPr sz="6000" b="1">
                <a:solidFill>
                  <a:srgbClr val="082B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a two to three line headline.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24368D-7864-9198-FD42-D24AFFD83F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9334" y="428594"/>
            <a:ext cx="5311120" cy="1730952"/>
          </a:xfrm>
          <a:prstGeom prst="rect">
            <a:avLst/>
          </a:prstGeom>
        </p:spPr>
      </p:pic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8A55C988-C28B-BE08-FB6D-EF10C0ACF4D5}"/>
              </a:ext>
            </a:extLst>
          </p:cNvPr>
          <p:cNvSpPr txBox="1">
            <a:spLocks/>
          </p:cNvSpPr>
          <p:nvPr userDrawn="1"/>
        </p:nvSpPr>
        <p:spPr>
          <a:xfrm>
            <a:off x="11272837" y="6185922"/>
            <a:ext cx="914400" cy="68580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r" defTabSz="914400" rtl="0" eaLnBrk="1" latinLnBrk="0" hangingPunct="1">
              <a:defRPr sz="1000" b="1" kern="1200" spc="5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5387D4-2CC6-E54C-9EC3-6AACBCF87F24}" type="slidenum">
              <a:rPr lang="en-US" sz="800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1507451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Dark w/ Image"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EB52674D-66EE-6854-8941-4557FBB0C1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163056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BDBC9576-93D6-7A14-1237-4BD548D25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1" y="2311505"/>
            <a:ext cx="5090854" cy="3389208"/>
          </a:xfrm>
          <a:ln>
            <a:noFill/>
          </a:ln>
        </p:spPr>
        <p:txBody>
          <a:bodyPr lIns="0" tIns="0" rIns="0" bIns="0"/>
          <a:lstStyle>
            <a:lvl1pPr marL="0" indent="0">
              <a:lnSpc>
                <a:spcPts val="6000"/>
              </a:lnSpc>
              <a:buNone/>
              <a:defRPr sz="6000" b="1">
                <a:solidFill>
                  <a:srgbClr val="082B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a two to three line headline.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5BA5BA-1B2D-1C59-BC00-96DA2CBBAD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9334" y="428594"/>
            <a:ext cx="5311120" cy="1730952"/>
          </a:xfrm>
          <a:prstGeom prst="rect">
            <a:avLst/>
          </a:prstGeom>
        </p:spPr>
      </p:pic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C3641F94-22B4-5275-9897-EC1934256FC7}"/>
              </a:ext>
            </a:extLst>
          </p:cNvPr>
          <p:cNvSpPr txBox="1">
            <a:spLocks/>
          </p:cNvSpPr>
          <p:nvPr userDrawn="1"/>
        </p:nvSpPr>
        <p:spPr>
          <a:xfrm>
            <a:off x="11272837" y="6185922"/>
            <a:ext cx="914400" cy="68580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r" defTabSz="914400" rtl="0" eaLnBrk="1" latinLnBrk="0" hangingPunct="1">
              <a:defRPr sz="1000" b="1" kern="1200" spc="5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5387D4-2CC6-E54C-9EC3-6AACBCF87F24}" type="slidenum">
              <a:rPr lang="en-US" sz="800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9846400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Intro w/ Imag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697AB66-4CBD-EADD-CF9A-8B293A0661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2140073"/>
            <a:ext cx="5029200" cy="2039020"/>
          </a:xfrm>
        </p:spPr>
        <p:txBody>
          <a:bodyPr lIns="0" tIns="0" rIns="0" bIns="0" anchor="t" anchorCtr="0">
            <a:sp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rgbClr val="082B41"/>
                </a:solidFill>
              </a:defRPr>
            </a:lvl1pPr>
          </a:lstStyle>
          <a:p>
            <a:pPr lvl="0"/>
            <a:r>
              <a:rPr lang="en-US" dirty="0"/>
              <a:t>Item 1</a:t>
            </a:r>
          </a:p>
          <a:p>
            <a:pPr lvl="0"/>
            <a:r>
              <a:rPr lang="en-US" dirty="0"/>
              <a:t>Item 2</a:t>
            </a:r>
          </a:p>
          <a:p>
            <a:pPr lvl="0"/>
            <a:r>
              <a:rPr lang="en-US" dirty="0"/>
              <a:t>Item 3</a:t>
            </a:r>
          </a:p>
          <a:p>
            <a:pPr lvl="0"/>
            <a:r>
              <a:rPr lang="en-US" dirty="0"/>
              <a:t>Item 4</a:t>
            </a:r>
          </a:p>
          <a:p>
            <a:pPr lvl="0"/>
            <a:r>
              <a:rPr lang="en-US" dirty="0"/>
              <a:t>Item 5</a:t>
            </a:r>
          </a:p>
          <a:p>
            <a:pPr lvl="0"/>
            <a:r>
              <a:rPr lang="en-US" dirty="0"/>
              <a:t>Item 6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0589EF8-0279-B163-8938-B16AC2A7EAC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6163056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65BA4A3-E813-08E3-6F4B-CDC1BC5CF14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1" y="714886"/>
            <a:ext cx="3405187" cy="914400"/>
          </a:xfrm>
          <a:ln>
            <a:noFill/>
          </a:ln>
        </p:spPr>
        <p:txBody>
          <a:bodyPr lIns="0" tIns="0" rIns="0" bIns="0"/>
          <a:lstStyle>
            <a:lvl1pPr marL="0" indent="0">
              <a:lnSpc>
                <a:spcPts val="6000"/>
              </a:lnSpc>
              <a:buNone/>
              <a:defRPr sz="6000" b="1">
                <a:solidFill>
                  <a:srgbClr val="082B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Agenda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63469E-E90D-9E79-FBEF-4B67CF3930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2165" y="6012873"/>
            <a:ext cx="3132930" cy="1021056"/>
          </a:xfrm>
          <a:prstGeom prst="rect">
            <a:avLst/>
          </a:prstGeom>
        </p:spPr>
      </p:pic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5723485F-9FD5-9215-48F9-3339F1581CC3}"/>
              </a:ext>
            </a:extLst>
          </p:cNvPr>
          <p:cNvSpPr txBox="1">
            <a:spLocks/>
          </p:cNvSpPr>
          <p:nvPr userDrawn="1"/>
        </p:nvSpPr>
        <p:spPr>
          <a:xfrm>
            <a:off x="11272837" y="6185922"/>
            <a:ext cx="914400" cy="68580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r" defTabSz="914400" rtl="0" eaLnBrk="1" latinLnBrk="0" hangingPunct="1">
              <a:defRPr sz="1000" b="1" kern="1200" spc="5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5387D4-2CC6-E54C-9EC3-6AACBCF87F24}" type="slidenum">
              <a:rPr lang="en-US" sz="800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7933751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Section Light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54C1B42-766C-E8E0-1D86-B38E4D8073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2165" y="6012873"/>
            <a:ext cx="3132930" cy="1021056"/>
          </a:xfrm>
          <a:prstGeom prst="rect">
            <a:avLst/>
          </a:prstGeom>
        </p:spPr>
      </p:pic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8F169086-F33D-BEE9-3696-0E7D0400568F}"/>
              </a:ext>
            </a:extLst>
          </p:cNvPr>
          <p:cNvSpPr txBox="1">
            <a:spLocks/>
          </p:cNvSpPr>
          <p:nvPr userDrawn="1"/>
        </p:nvSpPr>
        <p:spPr>
          <a:xfrm>
            <a:off x="11272837" y="6185922"/>
            <a:ext cx="914400" cy="68580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r" defTabSz="914400" rtl="0" eaLnBrk="1" latinLnBrk="0" hangingPunct="1">
              <a:defRPr sz="1000" b="1" kern="1200" spc="5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5387D4-2CC6-E54C-9EC3-6AACBCF87F24}" type="slidenum">
              <a:rPr lang="en-US" sz="800" smtClean="0"/>
              <a:pPr/>
              <a:t>‹#›</a:t>
            </a:fld>
            <a:endParaRPr lang="en-US" sz="800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F4ADC799-D58E-6B96-0647-687795057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</p:spPr>
        <p:txBody>
          <a:bodyPr anchor="b" anchorCtr="0"/>
          <a:lstStyle>
            <a:lvl1pPr algn="ctr">
              <a:defRPr sz="5400" b="0" spc="0">
                <a:solidFill>
                  <a:srgbClr val="082B4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itle 9">
            <a:extLst>
              <a:ext uri="{FF2B5EF4-FFF2-40B4-BE49-F238E27FC236}">
                <a16:creationId xmlns:a16="http://schemas.microsoft.com/office/drawing/2014/main" id="{79122F73-5B0D-D564-9509-AFB314133250}"/>
              </a:ext>
            </a:extLst>
          </p:cNvPr>
          <p:cNvSpPr txBox="1">
            <a:spLocks/>
          </p:cNvSpPr>
          <p:nvPr userDrawn="1"/>
        </p:nvSpPr>
        <p:spPr>
          <a:xfrm>
            <a:off x="838200" y="3395373"/>
            <a:ext cx="10515600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 anchorCtr="0">
            <a:normAutofit/>
          </a:bodyPr>
          <a:lstStyle>
            <a:lvl1pPr algn="ctr" defTabSz="914400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5400" b="0" i="0" kern="1200" spc="-15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200" spc="0" dirty="0">
                <a:solidFill>
                  <a:srgbClr val="082B41"/>
                </a:solidFill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747122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Section Slide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09A769D-8305-3E9A-7715-E587B261E2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2165" y="6012873"/>
            <a:ext cx="3132930" cy="1021056"/>
          </a:xfrm>
          <a:prstGeom prst="rect">
            <a:avLst/>
          </a:prstGeom>
        </p:spPr>
      </p:pic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E05613F3-2517-A83F-E59D-FE2D613117C7}"/>
              </a:ext>
            </a:extLst>
          </p:cNvPr>
          <p:cNvSpPr txBox="1">
            <a:spLocks/>
          </p:cNvSpPr>
          <p:nvPr userDrawn="1"/>
        </p:nvSpPr>
        <p:spPr>
          <a:xfrm>
            <a:off x="11272837" y="6185922"/>
            <a:ext cx="914400" cy="68580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r" defTabSz="914400" rtl="0" eaLnBrk="1" latinLnBrk="0" hangingPunct="1">
              <a:defRPr sz="1000" b="1" kern="1200" spc="5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5387D4-2CC6-E54C-9EC3-6AACBCF87F24}" type="slidenum">
              <a:rPr lang="en-US" sz="800" smtClean="0"/>
              <a:pPr/>
              <a:t>‹#›</a:t>
            </a:fld>
            <a:endParaRPr lang="en-US" sz="800" dirty="0"/>
          </a:p>
        </p:txBody>
      </p:sp>
      <p:sp>
        <p:nvSpPr>
          <p:cNvPr id="11" name="Title 9">
            <a:extLst>
              <a:ext uri="{FF2B5EF4-FFF2-40B4-BE49-F238E27FC236}">
                <a16:creationId xmlns:a16="http://schemas.microsoft.com/office/drawing/2014/main" id="{E34A4CED-10A8-6D76-AA4C-EF94101B4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</p:spPr>
        <p:txBody>
          <a:bodyPr anchor="b" anchorCtr="0"/>
          <a:lstStyle>
            <a:lvl1pPr algn="ctr">
              <a:defRPr sz="5400" b="0" spc="0">
                <a:solidFill>
                  <a:srgbClr val="082B4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itle 9">
            <a:extLst>
              <a:ext uri="{FF2B5EF4-FFF2-40B4-BE49-F238E27FC236}">
                <a16:creationId xmlns:a16="http://schemas.microsoft.com/office/drawing/2014/main" id="{1E89EC4B-55D5-F873-3D26-A8C386DDCC4F}"/>
              </a:ext>
            </a:extLst>
          </p:cNvPr>
          <p:cNvSpPr txBox="1">
            <a:spLocks/>
          </p:cNvSpPr>
          <p:nvPr userDrawn="1"/>
        </p:nvSpPr>
        <p:spPr>
          <a:xfrm>
            <a:off x="838200" y="3395373"/>
            <a:ext cx="10515600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 anchorCtr="0">
            <a:normAutofit/>
          </a:bodyPr>
          <a:lstStyle>
            <a:lvl1pPr algn="ctr" defTabSz="914400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5400" b="0" i="0" kern="1200" spc="-15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200" spc="0" dirty="0">
                <a:solidFill>
                  <a:srgbClr val="082B41"/>
                </a:solidFill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68188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Section Slide 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9">
            <a:extLst>
              <a:ext uri="{FF2B5EF4-FFF2-40B4-BE49-F238E27FC236}">
                <a16:creationId xmlns:a16="http://schemas.microsoft.com/office/drawing/2014/main" id="{57B9CCC2-7741-F3B0-6B5B-F9845DCA0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0886"/>
            <a:ext cx="10515600" cy="1325563"/>
          </a:xfrm>
        </p:spPr>
        <p:txBody>
          <a:bodyPr anchor="b" anchorCtr="0"/>
          <a:lstStyle>
            <a:lvl1pPr algn="l">
              <a:defRPr sz="5400" b="0" spc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itle 9">
            <a:extLst>
              <a:ext uri="{FF2B5EF4-FFF2-40B4-BE49-F238E27FC236}">
                <a16:creationId xmlns:a16="http://schemas.microsoft.com/office/drawing/2014/main" id="{AAC1CE2C-E7F4-5621-4ACE-424EB82DB990}"/>
              </a:ext>
            </a:extLst>
          </p:cNvPr>
          <p:cNvSpPr txBox="1">
            <a:spLocks/>
          </p:cNvSpPr>
          <p:nvPr userDrawn="1"/>
        </p:nvSpPr>
        <p:spPr>
          <a:xfrm>
            <a:off x="838200" y="2752822"/>
            <a:ext cx="10515600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 anchorCtr="0">
            <a:normAutofit/>
          </a:bodyPr>
          <a:lstStyle>
            <a:lvl1pPr algn="ctr" defTabSz="914400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5400" b="0" i="0" kern="1200" spc="-15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200" spc="0" dirty="0">
                <a:solidFill>
                  <a:schemeClr val="bg1"/>
                </a:solidFill>
              </a:rPr>
              <a:t>Click to edit Master title style</a:t>
            </a: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5EBF3984-EDC4-3789-41D9-341C7101AF62}"/>
              </a:ext>
            </a:extLst>
          </p:cNvPr>
          <p:cNvSpPr txBox="1">
            <a:spLocks/>
          </p:cNvSpPr>
          <p:nvPr userDrawn="1"/>
        </p:nvSpPr>
        <p:spPr>
          <a:xfrm>
            <a:off x="11272837" y="6185922"/>
            <a:ext cx="914400" cy="68580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r" defTabSz="914400" rtl="0" eaLnBrk="1" latinLnBrk="0" hangingPunct="1">
              <a:defRPr sz="1000" b="1" kern="1200" spc="5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5387D4-2CC6-E54C-9EC3-6AACBCF87F24}" type="slidenum">
              <a:rPr lang="en-US" sz="800" smtClean="0"/>
              <a:pPr/>
              <a:t>‹#›</a:t>
            </a:fld>
            <a:endParaRPr lang="en-US" sz="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F905F4-09CD-70B6-0AC9-37966A018B0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51125" y="2645657"/>
            <a:ext cx="5249562" cy="524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9179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Section Slide 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9">
            <a:extLst>
              <a:ext uri="{FF2B5EF4-FFF2-40B4-BE49-F238E27FC236}">
                <a16:creationId xmlns:a16="http://schemas.microsoft.com/office/drawing/2014/main" id="{19423344-5217-634B-1A3D-9C0A92C25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</p:spPr>
        <p:txBody>
          <a:bodyPr anchor="b" anchorCtr="0"/>
          <a:lstStyle>
            <a:lvl1pPr algn="ctr">
              <a:defRPr sz="5400" b="0" spc="0">
                <a:solidFill>
                  <a:srgbClr val="082B4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itle 9">
            <a:extLst>
              <a:ext uri="{FF2B5EF4-FFF2-40B4-BE49-F238E27FC236}">
                <a16:creationId xmlns:a16="http://schemas.microsoft.com/office/drawing/2014/main" id="{2863A94E-6018-CFD7-4E5A-5C0075DE7FE6}"/>
              </a:ext>
            </a:extLst>
          </p:cNvPr>
          <p:cNvSpPr txBox="1">
            <a:spLocks/>
          </p:cNvSpPr>
          <p:nvPr userDrawn="1"/>
        </p:nvSpPr>
        <p:spPr>
          <a:xfrm>
            <a:off x="838200" y="3395373"/>
            <a:ext cx="10515600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 anchorCtr="0">
            <a:normAutofit/>
          </a:bodyPr>
          <a:lstStyle>
            <a:lvl1pPr algn="ctr" defTabSz="914400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5400" b="0" i="0" kern="1200" spc="-15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200" spc="0" dirty="0">
                <a:solidFill>
                  <a:srgbClr val="082B41"/>
                </a:solidFill>
              </a:rPr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67DF0A-B3EC-68A6-15FD-0A81CCD186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2165" y="6012873"/>
            <a:ext cx="3132930" cy="1021056"/>
          </a:xfrm>
          <a:prstGeom prst="rect">
            <a:avLst/>
          </a:prstGeom>
        </p:spPr>
      </p:pic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B8B3C360-BE55-3399-D8BB-C3D812BC90C6}"/>
              </a:ext>
            </a:extLst>
          </p:cNvPr>
          <p:cNvSpPr txBox="1">
            <a:spLocks/>
          </p:cNvSpPr>
          <p:nvPr userDrawn="1"/>
        </p:nvSpPr>
        <p:spPr>
          <a:xfrm>
            <a:off x="11272837" y="6185922"/>
            <a:ext cx="914400" cy="68580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r" defTabSz="914400" rtl="0" eaLnBrk="1" latinLnBrk="0" hangingPunct="1">
              <a:defRPr sz="1000" b="1" kern="1200" spc="5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5387D4-2CC6-E54C-9EC3-6AACBCF87F24}" type="slidenum">
              <a:rPr lang="en-US" sz="800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615770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ontent Layout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B7A423-B558-4FE1-3610-7A9F20B549D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1600200"/>
            <a:ext cx="6400800" cy="182880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1819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effectLst/>
              </a:rPr>
              <a:t>Lorem ipsum dolor sit amet, consectetur adipiscing elit. Quisque malesuad pulvinar nibh vel suscipit. Class aptent taciti sociosqu ad litora torquent per conubia nostra, per inceptos himenaeos.</a:t>
            </a:r>
            <a:endParaRPr lang="en-US" dirty="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3F16CAE4-3377-69E4-5EE1-BE16DDF53E6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685800"/>
            <a:ext cx="6400800" cy="914400"/>
          </a:xfrm>
        </p:spPr>
        <p:txBody>
          <a:bodyPr lIns="0" tIns="0" rIns="0" bIns="0">
            <a:noAutofit/>
          </a:bodyPr>
          <a:lstStyle>
            <a:lvl1pPr marL="0" algn="l">
              <a:buNone/>
              <a:defRPr sz="4800" b="0" i="0" baseline="0">
                <a:solidFill>
                  <a:srgbClr val="082B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>
              <a:buFont typeface="+mj-lt"/>
              <a:buNone/>
              <a:defRPr b="0" i="0">
                <a:latin typeface="Rockwell" panose="02060603020205020403" pitchFamily="18" charset="77"/>
              </a:defRPr>
            </a:lvl2pPr>
          </a:lstStyle>
          <a:p>
            <a:pPr lvl="0"/>
            <a:r>
              <a:rPr lang="en-US" b="0" i="0" dirty="0">
                <a:latin typeface="Rockwell" panose="02060603020205020403" pitchFamily="18" charset="77"/>
              </a:rPr>
              <a:t>Single Line Headline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2D5763-31B8-8B73-3229-070E6D8F33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2165" y="6012873"/>
            <a:ext cx="3132930" cy="1021056"/>
          </a:xfrm>
          <a:prstGeom prst="rect">
            <a:avLst/>
          </a:prstGeom>
        </p:spPr>
      </p:pic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4EC80129-DDE7-EAB5-FA80-5B16C2C02D1F}"/>
              </a:ext>
            </a:extLst>
          </p:cNvPr>
          <p:cNvSpPr txBox="1">
            <a:spLocks/>
          </p:cNvSpPr>
          <p:nvPr userDrawn="1"/>
        </p:nvSpPr>
        <p:spPr>
          <a:xfrm>
            <a:off x="11272837" y="6185922"/>
            <a:ext cx="914400" cy="68580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r" defTabSz="914400" rtl="0" eaLnBrk="1" latinLnBrk="0" hangingPunct="1">
              <a:defRPr sz="1000" b="1" kern="1200" spc="5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5387D4-2CC6-E54C-9EC3-6AACBCF87F24}" type="slidenum">
              <a:rPr lang="en-US" sz="800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6746403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ontent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B7A423-B558-4FE1-3610-7A9F20B549D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1600200"/>
            <a:ext cx="6400800" cy="182880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1819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effectLst/>
              </a:rPr>
              <a:t>Lorem ipsum dolor sit amet, consectetur adipiscing elit. Quisque malesuad pulvinar nibh vel suscipit. Class aptent taciti sociosqu ad litora torquent per conubia nostra, per inceptos himenaeos.</a:t>
            </a:r>
            <a:endParaRPr lang="en-US" dirty="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DE2A251F-6812-1EA8-8570-2EEC349C65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685800"/>
            <a:ext cx="6400800" cy="914400"/>
          </a:xfrm>
        </p:spPr>
        <p:txBody>
          <a:bodyPr lIns="0" tIns="0" rIns="0" bIns="0">
            <a:noAutofit/>
          </a:bodyPr>
          <a:lstStyle>
            <a:lvl1pPr marL="0" algn="l">
              <a:buNone/>
              <a:defRPr sz="4800" b="0" i="0">
                <a:solidFill>
                  <a:srgbClr val="082B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>
              <a:buFont typeface="+mj-lt"/>
              <a:buNone/>
              <a:defRPr b="0" i="0">
                <a:latin typeface="Rockwell" panose="02060603020205020403" pitchFamily="18" charset="77"/>
              </a:defRPr>
            </a:lvl2pPr>
          </a:lstStyle>
          <a:p>
            <a:pPr lvl="0"/>
            <a:r>
              <a:rPr lang="en-US" b="0" i="0" dirty="0">
                <a:latin typeface="Rockwell" panose="02060603020205020403" pitchFamily="18" charset="77"/>
              </a:rPr>
              <a:t>Single Line Headline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64E936-BD36-ED28-D013-7E3D80301D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2165" y="6012873"/>
            <a:ext cx="3132930" cy="1021056"/>
          </a:xfrm>
          <a:prstGeom prst="rect">
            <a:avLst/>
          </a:prstGeom>
        </p:spPr>
      </p:pic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B108214D-6F92-C925-3E7D-6CFC108A57DF}"/>
              </a:ext>
            </a:extLst>
          </p:cNvPr>
          <p:cNvSpPr txBox="1">
            <a:spLocks/>
          </p:cNvSpPr>
          <p:nvPr userDrawn="1"/>
        </p:nvSpPr>
        <p:spPr>
          <a:xfrm>
            <a:off x="11272837" y="6185922"/>
            <a:ext cx="914400" cy="68580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r" defTabSz="914400" rtl="0" eaLnBrk="1" latinLnBrk="0" hangingPunct="1">
              <a:defRPr sz="1000" b="1" kern="1200" spc="5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5387D4-2CC6-E54C-9EC3-6AACBCF87F24}" type="slidenum">
              <a:rPr lang="en-US" sz="800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411567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B5E612E0-5B00-9EBD-A835-EA23F20397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0459" y="401677"/>
            <a:ext cx="4102549" cy="1972756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FB33450-56FA-683F-471F-0925D6338A8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82215" y="644893"/>
            <a:ext cx="8255193" cy="1462540"/>
          </a:xfrm>
          <a:ln>
            <a:noFill/>
          </a:ln>
        </p:spPr>
        <p:txBody>
          <a:bodyPr lIns="0" tIns="0" rIns="0" bIns="0" anchor="ctr"/>
          <a:lstStyle>
            <a:lvl1pPr marL="0" indent="0" algn="r">
              <a:lnSpc>
                <a:spcPct val="100000"/>
              </a:lnSpc>
              <a:buNone/>
              <a:defRPr sz="4000" b="1">
                <a:solidFill>
                  <a:srgbClr val="082B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National Middle Market Week </a:t>
            </a:r>
            <a:br>
              <a:rPr lang="en-US" dirty="0"/>
            </a:br>
            <a:r>
              <a:rPr lang="en-US" dirty="0"/>
              <a:t>Is Supported By</a:t>
            </a:r>
          </a:p>
        </p:txBody>
      </p:sp>
    </p:spTree>
    <p:extLst>
      <p:ext uri="{BB962C8B-B14F-4D97-AF65-F5344CB8AC3E}">
        <p14:creationId xmlns:p14="http://schemas.microsoft.com/office/powerpoint/2010/main" val="34368691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ontent Layout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1F12511D-4E78-1180-977E-DC03BDA45D9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04088"/>
            <a:ext cx="6080760" cy="5049162"/>
          </a:xfrm>
          <a:noFill/>
        </p:spPr>
        <p:txBody>
          <a:bodyPr/>
          <a:lstStyle/>
          <a:p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904F34A-A7FB-2C2E-BF4C-E4BC3480C9CB}"/>
              </a:ext>
            </a:extLst>
          </p:cNvPr>
          <p:cNvCxnSpPr>
            <a:cxnSpLocks/>
          </p:cNvCxnSpPr>
          <p:nvPr userDrawn="1"/>
        </p:nvCxnSpPr>
        <p:spPr>
          <a:xfrm>
            <a:off x="0" y="68580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25830DC-8A20-A9F0-E887-ADABEE545D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10400" y="3429000"/>
            <a:ext cx="4572000" cy="182880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1819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effectLst/>
              </a:rPr>
              <a:t>Lorem ipsum dolor sit amet, consectetur adipiscing elit. Quisque malesuad pulvinar nibh vel suscipit. Class aptent taciti sociosqu ad litora torquent per conubia nostra, per inceptos himenaeos. </a:t>
            </a:r>
            <a:endParaRPr lang="en-US" dirty="0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C5C8399E-ED8E-FE0E-7E3E-264F179B51E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10400" y="1600200"/>
            <a:ext cx="4572000" cy="1600201"/>
          </a:xfrm>
        </p:spPr>
        <p:txBody>
          <a:bodyPr lIns="0" tIns="0" rIns="0" bIns="0" anchor="b">
            <a:noAutofit/>
          </a:bodyPr>
          <a:lstStyle>
            <a:lvl1pPr marL="0" algn="l">
              <a:buNone/>
              <a:defRPr sz="4800" b="0" i="0">
                <a:solidFill>
                  <a:srgbClr val="082B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>
              <a:buFont typeface="+mj-lt"/>
              <a:buNone/>
              <a:defRPr b="0" i="0">
                <a:latin typeface="Rockwell" panose="02060603020205020403" pitchFamily="18" charset="77"/>
              </a:defRPr>
            </a:lvl2pPr>
          </a:lstStyle>
          <a:p>
            <a:pPr lvl="0"/>
            <a:r>
              <a:rPr lang="en-US" b="0" i="0" dirty="0">
                <a:latin typeface="Rockwell" panose="02060603020205020403" pitchFamily="18" charset="77"/>
              </a:rPr>
              <a:t>Max two line headline.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F4DBB5-1AE0-C394-4318-F5C298D283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2165" y="6012873"/>
            <a:ext cx="3132930" cy="1021056"/>
          </a:xfrm>
          <a:prstGeom prst="rect">
            <a:avLst/>
          </a:prstGeom>
        </p:spPr>
      </p:pic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9136CAF2-41B2-ED79-2CC4-7A61E0AF9390}"/>
              </a:ext>
            </a:extLst>
          </p:cNvPr>
          <p:cNvSpPr txBox="1">
            <a:spLocks/>
          </p:cNvSpPr>
          <p:nvPr userDrawn="1"/>
        </p:nvSpPr>
        <p:spPr>
          <a:xfrm>
            <a:off x="11272837" y="6185922"/>
            <a:ext cx="914400" cy="68580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r" defTabSz="914400" rtl="0" eaLnBrk="1" latinLnBrk="0" hangingPunct="1">
              <a:defRPr sz="1000" b="1" kern="1200" spc="5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5387D4-2CC6-E54C-9EC3-6AACBCF87F24}" type="slidenum">
              <a:rPr lang="en-US" sz="800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6888907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ontent Layout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1F12511D-4E78-1180-977E-DC03BDA45D9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21792" y="1609344"/>
            <a:ext cx="5468112" cy="4143905"/>
          </a:xfrm>
          <a:noFill/>
        </p:spPr>
        <p:txBody>
          <a:bodyPr/>
          <a:lstStyle/>
          <a:p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904F34A-A7FB-2C2E-BF4C-E4BC3480C9CB}"/>
              </a:ext>
            </a:extLst>
          </p:cNvPr>
          <p:cNvCxnSpPr>
            <a:cxnSpLocks/>
          </p:cNvCxnSpPr>
          <p:nvPr userDrawn="1"/>
        </p:nvCxnSpPr>
        <p:spPr>
          <a:xfrm>
            <a:off x="0" y="160020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25830DC-8A20-A9F0-E887-ADABEE545D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10400" y="2514600"/>
            <a:ext cx="4572000" cy="2743200"/>
          </a:xfrm>
        </p:spPr>
        <p:txBody>
          <a:bodyPr lIns="0" tIns="0" rIns="0" bIns="0" anchor="t" anchorCtr="0">
            <a:normAutofit/>
          </a:bodyPr>
          <a:lstStyle>
            <a:lvl1pPr marL="0" indent="-137160" algn="just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rgbClr val="1819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effectLst/>
              </a:rPr>
              <a:t>Lorem ipsum dolor sit amet, consectetur adipiscing elit. </a:t>
            </a:r>
          </a:p>
          <a:p>
            <a:pPr lvl="0"/>
            <a:r>
              <a:rPr lang="en-US" dirty="0">
                <a:effectLst/>
              </a:rPr>
              <a:t>Quisque malesuad pulvinar nibh vel suscipit. </a:t>
            </a:r>
          </a:p>
          <a:p>
            <a:pPr lvl="0"/>
            <a:r>
              <a:rPr lang="en-US" dirty="0">
                <a:effectLst/>
              </a:rPr>
              <a:t>Class aptent taciti sociosqu ad litora torquent per conubia nostra, per inceptos himenaeos. </a:t>
            </a:r>
            <a:endParaRPr lang="en-US" dirty="0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C5C8399E-ED8E-FE0E-7E3E-264F179B51E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0"/>
            <a:ext cx="10058391" cy="1600200"/>
          </a:xfrm>
        </p:spPr>
        <p:txBody>
          <a:bodyPr lIns="0" tIns="0" rIns="0" bIns="0" anchor="ctr" anchorCtr="0">
            <a:noAutofit/>
          </a:bodyPr>
          <a:lstStyle>
            <a:lvl1pPr marL="0" algn="l">
              <a:buNone/>
              <a:defRPr sz="4800" b="0" i="0">
                <a:solidFill>
                  <a:srgbClr val="082B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>
              <a:buFont typeface="+mj-lt"/>
              <a:buNone/>
              <a:defRPr b="0" i="0">
                <a:latin typeface="Rockwell" panose="02060603020205020403" pitchFamily="18" charset="77"/>
              </a:defRPr>
            </a:lvl2pPr>
          </a:lstStyle>
          <a:p>
            <a:pPr lvl="0"/>
            <a:r>
              <a:rPr lang="en-US" b="0" i="0" dirty="0">
                <a:latin typeface="Rockwell" panose="02060603020205020403" pitchFamily="18" charset="77"/>
              </a:rPr>
              <a:t>Single Line Headline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CC403E-F70B-0B12-6CD0-F51E078E51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2165" y="6012873"/>
            <a:ext cx="3132930" cy="1021056"/>
          </a:xfrm>
          <a:prstGeom prst="rect">
            <a:avLst/>
          </a:prstGeom>
        </p:spPr>
      </p:pic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F9FF0A25-383D-32A5-0089-0821C16CBC71}"/>
              </a:ext>
            </a:extLst>
          </p:cNvPr>
          <p:cNvSpPr txBox="1">
            <a:spLocks/>
          </p:cNvSpPr>
          <p:nvPr userDrawn="1"/>
        </p:nvSpPr>
        <p:spPr>
          <a:xfrm>
            <a:off x="11272837" y="6185922"/>
            <a:ext cx="914400" cy="68580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r" defTabSz="914400" rtl="0" eaLnBrk="1" latinLnBrk="0" hangingPunct="1">
              <a:defRPr sz="1000" b="1" kern="1200" spc="5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5387D4-2CC6-E54C-9EC3-6AACBCF87F24}" type="slidenum">
              <a:rPr lang="en-US" sz="800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5148483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ontent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B7A423-B558-4FE1-3610-7A9F20B549D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3429000"/>
            <a:ext cx="4572000" cy="182880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rgbClr val="1819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effectLst/>
              </a:rPr>
              <a:t>Lorem ipsum dolor sit amet, consectetur adipiscing elit. Quisque malesuad pulvinar nibh vel suscipit. Class aptent taciti sociosqu ad litora torquent per conubia nostra, per inceptos himenaeos. </a:t>
            </a:r>
            <a:endParaRPr lang="en-US" dirty="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DE2A251F-6812-1EA8-8570-2EEC349C65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685800"/>
            <a:ext cx="6400800" cy="1371600"/>
          </a:xfrm>
        </p:spPr>
        <p:txBody>
          <a:bodyPr lIns="0" tIns="0" rIns="0" bIns="0">
            <a:noAutofit/>
          </a:bodyPr>
          <a:lstStyle>
            <a:lvl1pPr marL="0" algn="l">
              <a:buNone/>
              <a:defRPr sz="4800" b="0" i="0">
                <a:solidFill>
                  <a:srgbClr val="082B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>
              <a:buFont typeface="+mj-lt"/>
              <a:buNone/>
              <a:defRPr b="0" i="0">
                <a:latin typeface="Rockwell" panose="02060603020205020403" pitchFamily="18" charset="77"/>
              </a:defRPr>
            </a:lvl2pPr>
          </a:lstStyle>
          <a:p>
            <a:pPr lvl="0"/>
            <a:r>
              <a:rPr lang="en-US" b="0" i="0" dirty="0">
                <a:latin typeface="Rockwell" panose="02060603020205020403" pitchFamily="18" charset="77"/>
              </a:rPr>
              <a:t>Add one or two line headline.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AA3EB78F-2358-B0C9-4158-6854C514838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3429000"/>
            <a:ext cx="4572000" cy="182880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rgbClr val="1819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effectLst/>
              </a:rPr>
              <a:t>Lorem ipsum dolor sit amet, consectetur adipiscing elit. Quisque malesuad pulvinar nibh vel suscipit. Class aptent taciti sociosqu ad litora torquent per conubia nostra, per inceptos himenaeos. </a:t>
            </a:r>
            <a:endParaRPr lang="en-US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82ACA45B-B00C-3893-0FC5-38CC2FBCE63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6000" y="2819400"/>
            <a:ext cx="4572000" cy="457200"/>
          </a:xfrm>
        </p:spPr>
        <p:txBody>
          <a:bodyPr lIns="0" tIns="0" rIns="0" bIns="0" anchor="b" anchorCtr="0"/>
          <a:lstStyle>
            <a:lvl1pPr marL="0">
              <a:buNone/>
              <a:defRPr sz="2000" b="0" i="0">
                <a:solidFill>
                  <a:srgbClr val="082B4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4D451318-2F8D-B208-13FF-3952C9653D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2819400"/>
            <a:ext cx="4572000" cy="457200"/>
          </a:xfrm>
        </p:spPr>
        <p:txBody>
          <a:bodyPr lIns="0" tIns="0" rIns="0" bIns="0" anchor="b" anchorCtr="0"/>
          <a:lstStyle>
            <a:lvl1pPr marL="0">
              <a:buNone/>
              <a:defRPr sz="2000" b="0" i="0">
                <a:solidFill>
                  <a:srgbClr val="082B4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8ABAAD-C020-4D91-8AE3-209D1AD8CF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2165" y="6012873"/>
            <a:ext cx="3132930" cy="1021056"/>
          </a:xfrm>
          <a:prstGeom prst="rect">
            <a:avLst/>
          </a:prstGeom>
        </p:spPr>
      </p:pic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5B8C77BC-0FD7-6431-C291-CF8F50E54937}"/>
              </a:ext>
            </a:extLst>
          </p:cNvPr>
          <p:cNvSpPr txBox="1">
            <a:spLocks/>
          </p:cNvSpPr>
          <p:nvPr userDrawn="1"/>
        </p:nvSpPr>
        <p:spPr>
          <a:xfrm>
            <a:off x="11272837" y="6185922"/>
            <a:ext cx="914400" cy="68580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r" defTabSz="914400" rtl="0" eaLnBrk="1" latinLnBrk="0" hangingPunct="1">
              <a:defRPr sz="1000" b="1" kern="1200" spc="5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5387D4-2CC6-E54C-9EC3-6AACBCF87F24}" type="slidenum">
              <a:rPr lang="en-US" sz="800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7655146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ontent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B7A423-B558-4FE1-3610-7A9F20B549D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3429000"/>
            <a:ext cx="4572000" cy="182880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rgbClr val="1819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effectLst/>
              </a:rPr>
              <a:t>Lorem ipsum dolor sit amet, consectetur adipiscing elit. Quisque malesuad pulvinar nibh vel suscipit. Class aptent taciti sociosqu ad litora torquent per conubia nostra, per inceptos himenaeos. </a:t>
            </a:r>
            <a:endParaRPr lang="en-US" dirty="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DE2A251F-6812-1EA8-8570-2EEC349C65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685800"/>
            <a:ext cx="6400800" cy="1371600"/>
          </a:xfrm>
        </p:spPr>
        <p:txBody>
          <a:bodyPr lIns="0" tIns="0" rIns="0" bIns="0">
            <a:noAutofit/>
          </a:bodyPr>
          <a:lstStyle>
            <a:lvl1pPr marL="0" algn="l">
              <a:buNone/>
              <a:defRPr sz="4800" b="0" i="0">
                <a:solidFill>
                  <a:srgbClr val="082B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>
              <a:buFont typeface="+mj-lt"/>
              <a:buNone/>
              <a:defRPr b="0" i="0">
                <a:latin typeface="Rockwell" panose="02060603020205020403" pitchFamily="18" charset="77"/>
              </a:defRPr>
            </a:lvl2pPr>
          </a:lstStyle>
          <a:p>
            <a:pPr lvl="0"/>
            <a:r>
              <a:rPr lang="en-US" b="0" i="0" dirty="0">
                <a:latin typeface="Rockwell" panose="02060603020205020403" pitchFamily="18" charset="77"/>
              </a:rPr>
              <a:t>Add one or two line headline.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AA3EB78F-2358-B0C9-4158-6854C514838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3429000"/>
            <a:ext cx="4572000" cy="182880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rgbClr val="1819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effectLst/>
              </a:rPr>
              <a:t>Lorem ipsum dolor sit amet, consectetur adipiscing elit. Quisque malesuad pulvinar nibh vel suscipit. Class aptent taciti sociosqu ad litora torquent per conubia nostra, per inceptos himenaeos. </a:t>
            </a:r>
            <a:endParaRPr lang="en-US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82ACA45B-B00C-3893-0FC5-38CC2FBCE63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6000" y="2819400"/>
            <a:ext cx="4572000" cy="457200"/>
          </a:xfrm>
        </p:spPr>
        <p:txBody>
          <a:bodyPr lIns="0" tIns="0" rIns="0" bIns="0" anchor="b" anchorCtr="0"/>
          <a:lstStyle>
            <a:lvl1pPr marL="0">
              <a:buNone/>
              <a:defRPr sz="2000" b="0" i="0">
                <a:solidFill>
                  <a:srgbClr val="082B4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4D451318-2F8D-B208-13FF-3952C9653D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2819400"/>
            <a:ext cx="4572000" cy="457200"/>
          </a:xfrm>
        </p:spPr>
        <p:txBody>
          <a:bodyPr lIns="0" tIns="0" rIns="0" bIns="0" anchor="b" anchorCtr="0"/>
          <a:lstStyle>
            <a:lvl1pPr marL="0">
              <a:buNone/>
              <a:defRPr sz="2000" b="0" i="0">
                <a:solidFill>
                  <a:srgbClr val="082B4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65FF85-6EF9-6542-DD9E-BB190A0CE2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2165" y="6012873"/>
            <a:ext cx="3132930" cy="1021056"/>
          </a:xfrm>
          <a:prstGeom prst="rect">
            <a:avLst/>
          </a:prstGeom>
        </p:spPr>
      </p:pic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4DE2F279-BDEF-2705-6C5C-6FC51A3D6E84}"/>
              </a:ext>
            </a:extLst>
          </p:cNvPr>
          <p:cNvSpPr txBox="1">
            <a:spLocks/>
          </p:cNvSpPr>
          <p:nvPr userDrawn="1"/>
        </p:nvSpPr>
        <p:spPr>
          <a:xfrm>
            <a:off x="11272837" y="6185922"/>
            <a:ext cx="914400" cy="68580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r" defTabSz="914400" rtl="0" eaLnBrk="1" latinLnBrk="0" hangingPunct="1">
              <a:defRPr sz="1000" b="1" kern="1200" spc="5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5387D4-2CC6-E54C-9EC3-6AACBCF87F24}" type="slidenum">
              <a:rPr lang="en-US" sz="800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6826480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ontent Layout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B7A423-B558-4FE1-3610-7A9F20B549D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3200400"/>
            <a:ext cx="3200400" cy="182880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rgbClr val="1819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effectLst/>
              </a:rPr>
              <a:t>Lorem ipsum dolor sit amet, consectetur adipiscing elit. Quisque malesuad pulvinar nibh vel suscipit. Class aptent taciti sociosqu ad litora torquent per conubia nostra, per inceptos himenaeos. </a:t>
            </a:r>
            <a:endParaRPr lang="en-US" dirty="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DE2A251F-6812-1EA8-8570-2EEC349C65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685800"/>
            <a:ext cx="6400800" cy="1371600"/>
          </a:xfrm>
        </p:spPr>
        <p:txBody>
          <a:bodyPr lIns="0" tIns="0" rIns="0" bIns="0">
            <a:noAutofit/>
          </a:bodyPr>
          <a:lstStyle>
            <a:lvl1pPr marL="0" algn="l">
              <a:buNone/>
              <a:defRPr sz="4800" b="0" i="0">
                <a:solidFill>
                  <a:srgbClr val="082B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>
              <a:buFont typeface="+mj-lt"/>
              <a:buNone/>
              <a:defRPr b="0" i="0">
                <a:latin typeface="Rockwell" panose="02060603020205020403" pitchFamily="18" charset="77"/>
              </a:defRPr>
            </a:lvl2pPr>
          </a:lstStyle>
          <a:p>
            <a:pPr lvl="0"/>
            <a:r>
              <a:rPr lang="en-US" b="0" i="0" dirty="0">
                <a:latin typeface="Rockwell" panose="02060603020205020403" pitchFamily="18" charset="77"/>
              </a:rPr>
              <a:t>Add one or two line headline.</a:t>
            </a:r>
            <a:endParaRPr lang="en-US" dirty="0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4D451318-2F8D-B208-13FF-3952C9653D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2590800"/>
            <a:ext cx="3200400" cy="457200"/>
          </a:xfrm>
        </p:spPr>
        <p:txBody>
          <a:bodyPr lIns="0" tIns="0" rIns="0" bIns="0" anchor="b" anchorCtr="0"/>
          <a:lstStyle>
            <a:lvl1pPr>
              <a:buNone/>
              <a:defRPr sz="2000" b="0" i="0">
                <a:solidFill>
                  <a:srgbClr val="082B4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014CFFD-4E61-29E8-8EC7-604C1C3C1B0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95800" y="3200400"/>
            <a:ext cx="3200400" cy="182880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rgbClr val="1819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effectLst/>
              </a:rPr>
              <a:t>Lorem ipsum dolor sit </a:t>
            </a:r>
            <a:r>
              <a:rPr lang="en-US" dirty="0" err="1">
                <a:effectLst/>
              </a:rPr>
              <a:t>amet</a:t>
            </a:r>
            <a:r>
              <a:rPr lang="en-US" dirty="0">
                <a:effectLst/>
              </a:rPr>
              <a:t>, </a:t>
            </a:r>
            <a:r>
              <a:rPr lang="en-US" dirty="0" err="1">
                <a:effectLst/>
              </a:rPr>
              <a:t>consectetur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adipiscing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elit</a:t>
            </a:r>
            <a:r>
              <a:rPr lang="en-US" dirty="0">
                <a:effectLst/>
              </a:rPr>
              <a:t>. </a:t>
            </a:r>
            <a:r>
              <a:rPr lang="en-US" dirty="0" err="1">
                <a:effectLst/>
              </a:rPr>
              <a:t>Quisque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malesuad</a:t>
            </a:r>
            <a:r>
              <a:rPr lang="en-US" dirty="0">
                <a:effectLst/>
              </a:rPr>
              <a:t> pulvinar </a:t>
            </a:r>
            <a:r>
              <a:rPr lang="en-US" dirty="0" err="1">
                <a:effectLst/>
              </a:rPr>
              <a:t>nibh</a:t>
            </a:r>
            <a:r>
              <a:rPr lang="en-US" dirty="0">
                <a:effectLst/>
              </a:rPr>
              <a:t> vel </a:t>
            </a:r>
            <a:r>
              <a:rPr lang="en-US" dirty="0" err="1">
                <a:effectLst/>
              </a:rPr>
              <a:t>suscipit</a:t>
            </a:r>
            <a:r>
              <a:rPr lang="en-US" dirty="0">
                <a:effectLst/>
              </a:rPr>
              <a:t>. Class </a:t>
            </a:r>
            <a:r>
              <a:rPr lang="en-US" dirty="0" err="1">
                <a:effectLst/>
              </a:rPr>
              <a:t>aptent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taciti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sociosqu</a:t>
            </a:r>
            <a:r>
              <a:rPr lang="en-US" dirty="0">
                <a:effectLst/>
              </a:rPr>
              <a:t> ad </a:t>
            </a:r>
            <a:r>
              <a:rPr lang="en-US" dirty="0" err="1">
                <a:effectLst/>
              </a:rPr>
              <a:t>litora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torquent</a:t>
            </a:r>
            <a:r>
              <a:rPr lang="en-US" dirty="0">
                <a:effectLst/>
              </a:rPr>
              <a:t> per </a:t>
            </a:r>
            <a:r>
              <a:rPr lang="en-US" dirty="0" err="1">
                <a:effectLst/>
              </a:rPr>
              <a:t>conubia</a:t>
            </a:r>
            <a:r>
              <a:rPr lang="en-US" dirty="0">
                <a:effectLst/>
              </a:rPr>
              <a:t> nostra, per </a:t>
            </a:r>
            <a:r>
              <a:rPr lang="en-US" dirty="0" err="1">
                <a:effectLst/>
              </a:rPr>
              <a:t>inceptos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himenaeos</a:t>
            </a:r>
            <a:r>
              <a:rPr lang="en-US" dirty="0">
                <a:effectLst/>
              </a:rPr>
              <a:t>. 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3BE27D7-EAEC-F27E-B372-496B18A907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95800" y="2590800"/>
            <a:ext cx="3200400" cy="457200"/>
          </a:xfrm>
        </p:spPr>
        <p:txBody>
          <a:bodyPr lIns="0" tIns="0" rIns="0" bIns="0" anchor="b" anchorCtr="0"/>
          <a:lstStyle>
            <a:lvl1pPr>
              <a:buNone/>
              <a:defRPr sz="2000" b="0" i="0">
                <a:solidFill>
                  <a:srgbClr val="082B4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98B5F9F4-D65D-F33E-33D5-5C40DADF492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82000" y="3200400"/>
            <a:ext cx="3200400" cy="182880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rgbClr val="1819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effectLst/>
              </a:rPr>
              <a:t>Lorem ipsum dolor sit </a:t>
            </a:r>
            <a:r>
              <a:rPr lang="en-US" dirty="0" err="1">
                <a:effectLst/>
              </a:rPr>
              <a:t>amet</a:t>
            </a:r>
            <a:r>
              <a:rPr lang="en-US" dirty="0">
                <a:effectLst/>
              </a:rPr>
              <a:t>, </a:t>
            </a:r>
            <a:r>
              <a:rPr lang="en-US" dirty="0" err="1">
                <a:effectLst/>
              </a:rPr>
              <a:t>consectetur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adipiscing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elit</a:t>
            </a:r>
            <a:r>
              <a:rPr lang="en-US" dirty="0">
                <a:effectLst/>
              </a:rPr>
              <a:t>. </a:t>
            </a:r>
            <a:r>
              <a:rPr lang="en-US" dirty="0" err="1">
                <a:effectLst/>
              </a:rPr>
              <a:t>Quisque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malesuad</a:t>
            </a:r>
            <a:r>
              <a:rPr lang="en-US" dirty="0">
                <a:effectLst/>
              </a:rPr>
              <a:t> pulvinar </a:t>
            </a:r>
            <a:r>
              <a:rPr lang="en-US" dirty="0" err="1">
                <a:effectLst/>
              </a:rPr>
              <a:t>nibh</a:t>
            </a:r>
            <a:r>
              <a:rPr lang="en-US" dirty="0">
                <a:effectLst/>
              </a:rPr>
              <a:t> vel </a:t>
            </a:r>
            <a:r>
              <a:rPr lang="en-US" dirty="0" err="1">
                <a:effectLst/>
              </a:rPr>
              <a:t>suscipit</a:t>
            </a:r>
            <a:r>
              <a:rPr lang="en-US" dirty="0">
                <a:effectLst/>
              </a:rPr>
              <a:t>. Class </a:t>
            </a:r>
            <a:r>
              <a:rPr lang="en-US" dirty="0" err="1">
                <a:effectLst/>
              </a:rPr>
              <a:t>aptent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taciti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sociosqu</a:t>
            </a:r>
            <a:r>
              <a:rPr lang="en-US" dirty="0">
                <a:effectLst/>
              </a:rPr>
              <a:t> ad </a:t>
            </a:r>
            <a:r>
              <a:rPr lang="en-US" dirty="0" err="1">
                <a:effectLst/>
              </a:rPr>
              <a:t>litora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torquent</a:t>
            </a:r>
            <a:r>
              <a:rPr lang="en-US" dirty="0">
                <a:effectLst/>
              </a:rPr>
              <a:t> per </a:t>
            </a:r>
            <a:r>
              <a:rPr lang="en-US" dirty="0" err="1">
                <a:effectLst/>
              </a:rPr>
              <a:t>conubia</a:t>
            </a:r>
            <a:r>
              <a:rPr lang="en-US" dirty="0">
                <a:effectLst/>
              </a:rPr>
              <a:t> nostra, per </a:t>
            </a:r>
            <a:r>
              <a:rPr lang="en-US" dirty="0" err="1">
                <a:effectLst/>
              </a:rPr>
              <a:t>inceptos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himenaeos</a:t>
            </a:r>
            <a:r>
              <a:rPr lang="en-US" dirty="0">
                <a:effectLst/>
              </a:rPr>
              <a:t>. </a:t>
            </a:r>
            <a:endParaRPr lang="en-US" dirty="0"/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DAC12796-103A-F0B2-2211-13E563C20C3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382000" y="2590800"/>
            <a:ext cx="3200400" cy="457200"/>
          </a:xfrm>
        </p:spPr>
        <p:txBody>
          <a:bodyPr lIns="0" tIns="0" rIns="0" bIns="0" anchor="b" anchorCtr="0"/>
          <a:lstStyle>
            <a:lvl1pPr>
              <a:buNone/>
              <a:defRPr sz="2000" b="0" i="0">
                <a:solidFill>
                  <a:srgbClr val="082B4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7A73BC-8CFA-EBEF-1838-FCA1DC51B9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2165" y="6012873"/>
            <a:ext cx="3132930" cy="1021056"/>
          </a:xfrm>
          <a:prstGeom prst="rect">
            <a:avLst/>
          </a:prstGeom>
        </p:spPr>
      </p:pic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2B3854A2-10B0-DCD1-AE6B-CDC8CD10103E}"/>
              </a:ext>
            </a:extLst>
          </p:cNvPr>
          <p:cNvSpPr txBox="1">
            <a:spLocks/>
          </p:cNvSpPr>
          <p:nvPr userDrawn="1"/>
        </p:nvSpPr>
        <p:spPr>
          <a:xfrm>
            <a:off x="11272837" y="6185922"/>
            <a:ext cx="914400" cy="68580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r" defTabSz="914400" rtl="0" eaLnBrk="1" latinLnBrk="0" hangingPunct="1">
              <a:defRPr sz="1000" b="1" kern="1200" spc="5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5387D4-2CC6-E54C-9EC3-6AACBCF87F24}" type="slidenum">
              <a:rPr lang="en-US" sz="800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8393027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B7A423-B558-4FE1-3610-7A9F20B549D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3200400"/>
            <a:ext cx="3200400" cy="182880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effectLst/>
              </a:rPr>
              <a:t>Lorem ipsum dolor sit amet, consectetur adipiscing elit. Quisque malesuad pulvinar nibh vel suscipit. Class aptent taciti sociosqu ad litora torquent per conubia nostra, per inceptos himenaeos. </a:t>
            </a:r>
            <a:endParaRPr lang="en-US" dirty="0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4D451318-2F8D-B208-13FF-3952C9653D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2590800"/>
            <a:ext cx="3200400" cy="457200"/>
          </a:xfrm>
        </p:spPr>
        <p:txBody>
          <a:bodyPr lIns="0" tIns="0" rIns="0" bIns="0" anchor="b" anchorCtr="0"/>
          <a:lstStyle>
            <a:lvl1pPr marL="0"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014CFFD-4E61-29E8-8EC7-604C1C3C1B0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95800" y="3200400"/>
            <a:ext cx="3200400" cy="182880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effectLst/>
              </a:rPr>
              <a:t>Lorem ipsum dolor sit amet, consectetur adipiscing elit. Quisque malesuad pulvinar nibh vel suscipit. Class aptent taciti sociosqu ad litora torquent per conubia nostra, per inceptos himenaeos. 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3BE27D7-EAEC-F27E-B372-496B18A907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95800" y="2590800"/>
            <a:ext cx="3200400" cy="457200"/>
          </a:xfrm>
        </p:spPr>
        <p:txBody>
          <a:bodyPr lIns="0" tIns="0" rIns="0" bIns="0" anchor="b" anchorCtr="0"/>
          <a:lstStyle>
            <a:lvl1pPr marL="0"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79D590D-88BA-AF81-D502-95DF0A2DE9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685800"/>
            <a:ext cx="6400800" cy="1371600"/>
          </a:xfrm>
        </p:spPr>
        <p:txBody>
          <a:bodyPr lIns="0" tIns="0" rIns="0" bIns="0">
            <a:noAutofit/>
          </a:bodyPr>
          <a:lstStyle>
            <a:lvl1pPr marL="0" algn="l">
              <a:buNone/>
              <a:defRPr sz="48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>
              <a:buFont typeface="+mj-lt"/>
              <a:buNone/>
              <a:defRPr b="0" i="0">
                <a:latin typeface="Rockwell" panose="02060603020205020403" pitchFamily="18" charset="77"/>
              </a:defRPr>
            </a:lvl2pPr>
          </a:lstStyle>
          <a:p>
            <a:pPr lvl="0"/>
            <a:r>
              <a:rPr lang="en-US" b="0" i="0" dirty="0">
                <a:latin typeface="Rockwell" panose="02060603020205020403" pitchFamily="18" charset="77"/>
              </a:rPr>
              <a:t>Add one or two line headline.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CCD355-F97F-4A2D-4921-7FA7483067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2165" y="6012873"/>
            <a:ext cx="3132930" cy="1021056"/>
          </a:xfrm>
          <a:prstGeom prst="rect">
            <a:avLst/>
          </a:prstGeom>
        </p:spPr>
      </p:pic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113BD09D-DFC5-4A25-A452-A48DAA9D83C4}"/>
              </a:ext>
            </a:extLst>
          </p:cNvPr>
          <p:cNvSpPr txBox="1">
            <a:spLocks/>
          </p:cNvSpPr>
          <p:nvPr userDrawn="1"/>
        </p:nvSpPr>
        <p:spPr>
          <a:xfrm>
            <a:off x="11272837" y="6185922"/>
            <a:ext cx="914400" cy="68580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r" defTabSz="914400" rtl="0" eaLnBrk="1" latinLnBrk="0" hangingPunct="1">
              <a:defRPr sz="1000" b="1" kern="1200" spc="5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5387D4-2CC6-E54C-9EC3-6AACBCF87F24}" type="slidenum">
              <a:rPr lang="en-US" sz="800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3557515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Content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B7A423-B558-4FE1-3610-7A9F20B549D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3810000"/>
            <a:ext cx="3200400" cy="182880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rgbClr val="18191A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 dirty="0">
                <a:effectLst/>
              </a:rPr>
              <a:t>Lorem ipsum dolor sit amet, consectetur adipiscing elit. Quisque malesuad pulvinar nibh vel suscipit. Class aptent taciti sociosqu ad litora torquent per conubia nostra, per inceptos himenaeos. </a:t>
            </a:r>
            <a:endParaRPr lang="en-US" dirty="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DE2A251F-6812-1EA8-8570-2EEC349C65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685800"/>
            <a:ext cx="7328452" cy="1371600"/>
          </a:xfrm>
        </p:spPr>
        <p:txBody>
          <a:bodyPr lIns="0" tIns="0" rIns="0" bIns="0">
            <a:noAutofit/>
          </a:bodyPr>
          <a:lstStyle>
            <a:lvl1pPr marL="0" algn="l">
              <a:buNone/>
              <a:defRPr sz="4800" b="0" i="0">
                <a:solidFill>
                  <a:srgbClr val="082B41"/>
                </a:solidFill>
                <a:latin typeface="Arial" panose="020B0604020202020204" pitchFamily="34" charset="0"/>
              </a:defRPr>
            </a:lvl1pPr>
            <a:lvl2pPr algn="l">
              <a:buFont typeface="+mj-lt"/>
              <a:buNone/>
              <a:defRPr b="0" i="0">
                <a:latin typeface="Rockwell" panose="02060603020205020403" pitchFamily="18" charset="77"/>
              </a:defRPr>
            </a:lvl2pPr>
          </a:lstStyle>
          <a:p>
            <a:pPr lvl="0"/>
            <a:r>
              <a:rPr lang="en-US" b="0" i="0" dirty="0">
                <a:latin typeface="Rockwell" panose="02060603020205020403" pitchFamily="18" charset="77"/>
              </a:rPr>
              <a:t>Add one or two line headline.</a:t>
            </a:r>
            <a:endParaRPr lang="en-US" dirty="0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4D451318-2F8D-B208-13FF-3952C9653D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3200400"/>
            <a:ext cx="3200400" cy="457200"/>
          </a:xfrm>
        </p:spPr>
        <p:txBody>
          <a:bodyPr lIns="0" tIns="0" rIns="0" bIns="0" anchor="b" anchorCtr="0"/>
          <a:lstStyle>
            <a:lvl1pPr>
              <a:buNone/>
              <a:defRPr sz="2000" b="0" i="0">
                <a:solidFill>
                  <a:srgbClr val="082B4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014CFFD-4E61-29E8-8EC7-604C1C3C1B0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95800" y="3810000"/>
            <a:ext cx="3200400" cy="182880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rgbClr val="18191A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 dirty="0">
                <a:effectLst/>
              </a:rPr>
              <a:t>Lorem ipsum dolor sit amet, consectetur adipiscing elit. Quisque malesuad pulvinar nibh vel suscipit. Class aptent taciti sociosqu ad litora torquent per conubia nostra, per inceptos himenaeos. 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3BE27D7-EAEC-F27E-B372-496B18A907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95800" y="3200400"/>
            <a:ext cx="3200400" cy="457200"/>
          </a:xfrm>
        </p:spPr>
        <p:txBody>
          <a:bodyPr lIns="0" tIns="0" rIns="0" bIns="0" anchor="b" anchorCtr="0"/>
          <a:lstStyle>
            <a:lvl1pPr>
              <a:buNone/>
              <a:defRPr sz="2000" b="0" i="0">
                <a:solidFill>
                  <a:srgbClr val="082B4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98B5F9F4-D65D-F33E-33D5-5C40DADF492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82000" y="3810000"/>
            <a:ext cx="3200400" cy="182880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rgbClr val="18191A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 dirty="0">
                <a:effectLst/>
              </a:rPr>
              <a:t>Lorem ipsum dolor sit amet, consectetur adipiscing elit. Quisque malesuad pulvinar nibh vel suscipit. Class aptent taciti sociosqu ad litora torquent per conubia nostra, per inceptos himenaeos. </a:t>
            </a:r>
            <a:endParaRPr lang="en-US" dirty="0"/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DAC12796-103A-F0B2-2211-13E563C20C3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382000" y="3200400"/>
            <a:ext cx="3200400" cy="457200"/>
          </a:xfrm>
        </p:spPr>
        <p:txBody>
          <a:bodyPr lIns="0" tIns="0" rIns="0" bIns="0" anchor="b" anchorCtr="0"/>
          <a:lstStyle>
            <a:lvl1pPr>
              <a:buNone/>
              <a:defRPr sz="2000" b="0" i="0">
                <a:solidFill>
                  <a:srgbClr val="082B4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72C93E-3929-F619-9F2E-0492357D9E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2165" y="6012873"/>
            <a:ext cx="3132930" cy="1021056"/>
          </a:xfrm>
          <a:prstGeom prst="rect">
            <a:avLst/>
          </a:prstGeom>
        </p:spPr>
      </p:pic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4142FB7A-A7D6-DF45-2FB7-1C37F3711D6D}"/>
              </a:ext>
            </a:extLst>
          </p:cNvPr>
          <p:cNvSpPr txBox="1">
            <a:spLocks/>
          </p:cNvSpPr>
          <p:nvPr userDrawn="1"/>
        </p:nvSpPr>
        <p:spPr>
          <a:xfrm>
            <a:off x="11272837" y="6185922"/>
            <a:ext cx="914400" cy="68580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r" defTabSz="914400" rtl="0" eaLnBrk="1" latinLnBrk="0" hangingPunct="1">
              <a:defRPr sz="1000" b="1" kern="1200" spc="5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5387D4-2CC6-E54C-9EC3-6AACBCF87F24}" type="slidenum">
              <a:rPr lang="en-US" sz="800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4372931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Content Layout"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99A76B36-B43F-8CE7-CDE1-C17114EF5DE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6163056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028BB82-10A0-E44E-841A-EB00B36B41C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9600" y="3429000"/>
            <a:ext cx="4572000" cy="182880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rgbClr val="1819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effectLst/>
              </a:rPr>
              <a:t>Lorem ipsum dolor sit amet, consectetur adipiscing elit. Quisque malesuad pulvinar nibh vel suscipit. Class aptent taciti sociosqu ad litora torquent per conubia nostra, per inceptos himenaeos. </a:t>
            </a:r>
            <a:endParaRPr lang="en-US" dirty="0"/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9081004A-14E1-D73E-CAE3-65E0BCA163B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1600200"/>
            <a:ext cx="4572000" cy="1600201"/>
          </a:xfrm>
        </p:spPr>
        <p:txBody>
          <a:bodyPr lIns="0" tIns="0" rIns="0" bIns="0" anchor="b">
            <a:noAutofit/>
          </a:bodyPr>
          <a:lstStyle>
            <a:lvl1pPr marL="0" algn="l">
              <a:buNone/>
              <a:defRPr sz="4800" b="0" i="0">
                <a:solidFill>
                  <a:srgbClr val="082B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>
              <a:buFont typeface="+mj-lt"/>
              <a:buNone/>
              <a:defRPr b="0" i="0">
                <a:latin typeface="Rockwell" panose="02060603020205020403" pitchFamily="18" charset="77"/>
              </a:defRPr>
            </a:lvl2pPr>
          </a:lstStyle>
          <a:p>
            <a:pPr lvl="0"/>
            <a:r>
              <a:rPr lang="en-US" b="0" i="0" dirty="0">
                <a:latin typeface="Rockwell" panose="02060603020205020403" pitchFamily="18" charset="77"/>
              </a:rPr>
              <a:t>Max two line headline.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D1588D-F8F6-4F52-5065-1C5502A1E9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2165" y="6012873"/>
            <a:ext cx="3132930" cy="1021056"/>
          </a:xfrm>
          <a:prstGeom prst="rect">
            <a:avLst/>
          </a:prstGeom>
        </p:spPr>
      </p:pic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FD83053C-765A-3944-E5F1-88CA7CFABF7C}"/>
              </a:ext>
            </a:extLst>
          </p:cNvPr>
          <p:cNvSpPr txBox="1">
            <a:spLocks/>
          </p:cNvSpPr>
          <p:nvPr userDrawn="1"/>
        </p:nvSpPr>
        <p:spPr>
          <a:xfrm>
            <a:off x="11272837" y="6185922"/>
            <a:ext cx="914400" cy="68580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r" defTabSz="914400" rtl="0" eaLnBrk="1" latinLnBrk="0" hangingPunct="1">
              <a:defRPr sz="1000" b="1" kern="1200" spc="5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5387D4-2CC6-E54C-9EC3-6AACBCF87F24}" type="slidenum">
              <a:rPr lang="en-US" sz="800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881578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Content Layout"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28BADE7D-61F5-67A7-5F84-A3EE583AE1D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6096000" cy="5709101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D77FE80B-0DDF-E796-1535-5C6647AA23F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67869" y="3429000"/>
            <a:ext cx="4572000" cy="182880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rgbClr val="1819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effectLst/>
              </a:rPr>
              <a:t>Lorem ipsum dolor sit amet, consectetur adipiscing elit. Quisque malesuad pulvinar nibh vel suscipit. Class aptent taciti sociosqu ad litora torquent per conubia nostra, per inceptos himenaeos. </a:t>
            </a:r>
            <a:endParaRPr lang="en-US" dirty="0"/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1B06B100-CF4C-DA47-F661-612671E4B1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67869" y="1600200"/>
            <a:ext cx="4572000" cy="1600201"/>
          </a:xfrm>
        </p:spPr>
        <p:txBody>
          <a:bodyPr lIns="0" tIns="0" rIns="0" bIns="0" anchor="b">
            <a:noAutofit/>
          </a:bodyPr>
          <a:lstStyle>
            <a:lvl1pPr marL="0" algn="l">
              <a:buNone/>
              <a:defRPr sz="4800" b="0" i="0">
                <a:solidFill>
                  <a:srgbClr val="082B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>
              <a:buFont typeface="+mj-lt"/>
              <a:buNone/>
              <a:defRPr b="0" i="0">
                <a:latin typeface="Rockwell" panose="02060603020205020403" pitchFamily="18" charset="77"/>
              </a:defRPr>
            </a:lvl2pPr>
          </a:lstStyle>
          <a:p>
            <a:pPr lvl="0"/>
            <a:r>
              <a:rPr lang="en-US" b="0" i="0" dirty="0">
                <a:latin typeface="Rockwell" panose="02060603020205020403" pitchFamily="18" charset="77"/>
              </a:rPr>
              <a:t>Max two line headline.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D35A56-73A5-0722-619D-24516C1572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2165" y="6012873"/>
            <a:ext cx="3132930" cy="1021056"/>
          </a:xfrm>
          <a:prstGeom prst="rect">
            <a:avLst/>
          </a:prstGeom>
        </p:spPr>
      </p:pic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D8473C7B-F082-FC5E-22F0-28F64FD5240F}"/>
              </a:ext>
            </a:extLst>
          </p:cNvPr>
          <p:cNvSpPr txBox="1">
            <a:spLocks/>
          </p:cNvSpPr>
          <p:nvPr userDrawn="1"/>
        </p:nvSpPr>
        <p:spPr>
          <a:xfrm>
            <a:off x="11272837" y="6185922"/>
            <a:ext cx="914400" cy="68580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r" defTabSz="914400" rtl="0" eaLnBrk="1" latinLnBrk="0" hangingPunct="1">
              <a:defRPr sz="1000" b="1" kern="1200" spc="5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5387D4-2CC6-E54C-9EC3-6AACBCF87F24}" type="slidenum">
              <a:rPr lang="en-US" sz="800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4411364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Content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28BADE7D-61F5-67A7-5F84-A3EE583AE1D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6096000" cy="5867401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064ABBF7-DBE3-A77B-DB9D-42F08E33C82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10399" y="4038601"/>
            <a:ext cx="4572000" cy="182880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rgbClr val="1819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effectLst/>
              </a:rPr>
              <a:t>Lorem ipsum dolor sit amet, consectetur adipiscing elit. Quisque malesuad pulvinar nibh vel suscipit. Class aptent taciti sociosqu ad litora torquent per conubia nostra, per inceptos himenaeos. </a:t>
            </a:r>
            <a:endParaRPr lang="en-US" dirty="0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DADAF3E7-057F-8A3D-2BE9-0403D508F52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0399" y="1603513"/>
            <a:ext cx="4572000" cy="2211061"/>
          </a:xfrm>
        </p:spPr>
        <p:txBody>
          <a:bodyPr lIns="0" tIns="0" rIns="0" bIns="0" anchor="b">
            <a:noAutofit/>
          </a:bodyPr>
          <a:lstStyle>
            <a:lvl1pPr marL="0" algn="l">
              <a:buNone/>
              <a:defRPr sz="4800" b="0" i="0">
                <a:solidFill>
                  <a:srgbClr val="082B4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>
              <a:buFont typeface="+mj-lt"/>
              <a:buNone/>
              <a:defRPr b="0" i="0">
                <a:latin typeface="Rockwell" panose="02060603020205020403" pitchFamily="18" charset="77"/>
              </a:defRPr>
            </a:lvl2pPr>
          </a:lstStyle>
          <a:p>
            <a:pPr lvl="0"/>
            <a:r>
              <a:rPr lang="en-US" b="0" i="0" dirty="0">
                <a:latin typeface="Rockwell" panose="02060603020205020403" pitchFamily="18" charset="77"/>
              </a:rPr>
              <a:t>Add max two line headline.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94F43D-24B7-CB63-392E-214C43B315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2165" y="6012873"/>
            <a:ext cx="3132930" cy="1021056"/>
          </a:xfrm>
          <a:prstGeom prst="rect">
            <a:avLst/>
          </a:prstGeom>
        </p:spPr>
      </p:pic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8879C82F-A9C6-CE65-08D1-7DADCAEE4ED5}"/>
              </a:ext>
            </a:extLst>
          </p:cNvPr>
          <p:cNvSpPr txBox="1">
            <a:spLocks/>
          </p:cNvSpPr>
          <p:nvPr userDrawn="1"/>
        </p:nvSpPr>
        <p:spPr>
          <a:xfrm>
            <a:off x="11272837" y="6185922"/>
            <a:ext cx="914400" cy="68580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r" defTabSz="914400" rtl="0" eaLnBrk="1" latinLnBrk="0" hangingPunct="1">
              <a:defRPr sz="1000" b="1" kern="1200" spc="5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5387D4-2CC6-E54C-9EC3-6AACBCF87F24}" type="slidenum">
              <a:rPr lang="en-US" sz="800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7073575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2E5FB32-7CFE-6A54-5614-6910D59419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2165" y="6012873"/>
            <a:ext cx="3132930" cy="1021056"/>
          </a:xfrm>
          <a:prstGeom prst="rect">
            <a:avLst/>
          </a:prstGeom>
        </p:spPr>
      </p:pic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5DD26524-B4AB-BBAB-71DF-72775EB73464}"/>
              </a:ext>
            </a:extLst>
          </p:cNvPr>
          <p:cNvSpPr txBox="1">
            <a:spLocks/>
          </p:cNvSpPr>
          <p:nvPr userDrawn="1"/>
        </p:nvSpPr>
        <p:spPr>
          <a:xfrm>
            <a:off x="11272837" y="6185922"/>
            <a:ext cx="914400" cy="68580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r" defTabSz="914400" rtl="0" eaLnBrk="1" latinLnBrk="0" hangingPunct="1">
              <a:defRPr sz="1000" b="1" kern="1200" spc="5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5387D4-2CC6-E54C-9EC3-6AACBCF87F24}" type="slidenum">
              <a:rPr lang="en-US" sz="800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002209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End Slide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E1CD775E-2E02-3918-F8D3-B0DBA30609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685800"/>
            <a:ext cx="6400800" cy="1371600"/>
          </a:xfrm>
        </p:spPr>
        <p:txBody>
          <a:bodyPr lIns="0" tIns="0" rIns="0" bIns="0">
            <a:noAutofit/>
          </a:bodyPr>
          <a:lstStyle>
            <a:lvl1pPr marL="0" algn="l">
              <a:buNone/>
              <a:defRPr sz="6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>
              <a:buFont typeface="+mj-lt"/>
              <a:buNone/>
              <a:defRPr b="0" i="0">
                <a:latin typeface="Rockwell" panose="02060603020205020403" pitchFamily="18" charset="77"/>
              </a:defRPr>
            </a:lvl2pPr>
          </a:lstStyle>
          <a:p>
            <a:pPr lvl="0"/>
            <a:r>
              <a:rPr lang="en-US" b="0" i="0" dirty="0">
                <a:latin typeface="Rockwell" panose="02060603020205020403" pitchFamily="18" charset="77"/>
              </a:rPr>
              <a:t>Thank you!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5A328C-151F-9765-6176-F7263E97348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2165" y="6012873"/>
            <a:ext cx="3132930" cy="1021056"/>
          </a:xfrm>
          <a:prstGeom prst="rect">
            <a:avLst/>
          </a:prstGeom>
        </p:spPr>
      </p:pic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517F465B-CC2D-8690-E97B-9BE9DA2E2256}"/>
              </a:ext>
            </a:extLst>
          </p:cNvPr>
          <p:cNvSpPr txBox="1">
            <a:spLocks/>
          </p:cNvSpPr>
          <p:nvPr userDrawn="1"/>
        </p:nvSpPr>
        <p:spPr>
          <a:xfrm>
            <a:off x="11272837" y="6185922"/>
            <a:ext cx="914400" cy="68580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r" defTabSz="914400" rtl="0" eaLnBrk="1" latinLnBrk="0" hangingPunct="1">
              <a:defRPr sz="1000" b="1" kern="1200" spc="5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5387D4-2CC6-E54C-9EC3-6AACBCF87F24}" type="slidenum">
              <a:rPr lang="en-US" sz="800" smtClean="0"/>
              <a:pPr/>
              <a:t>‹#›</a:t>
            </a:fld>
            <a:endParaRPr lang="en-US" sz="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28EFE8-F048-3575-CAA6-87BE31AF3F2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451125" y="2645657"/>
            <a:ext cx="5249562" cy="524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6448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End Slide w/ Image">
    <p:bg>
      <p:bgPr>
        <a:solidFill>
          <a:srgbClr val="082B41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5BD93BC-830F-BD2A-FA12-5FDB1099B6E3}"/>
              </a:ext>
            </a:extLst>
          </p:cNvPr>
          <p:cNvSpPr/>
          <p:nvPr userDrawn="1"/>
        </p:nvSpPr>
        <p:spPr>
          <a:xfrm>
            <a:off x="-8470" y="-53280"/>
            <a:ext cx="12200470" cy="5878893"/>
          </a:xfrm>
          <a:prstGeom prst="rect">
            <a:avLst/>
          </a:prstGeom>
          <a:solidFill>
            <a:srgbClr val="082B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3B9F5C4-9C4E-2410-833B-8E6207CD14BF}"/>
              </a:ext>
            </a:extLst>
          </p:cNvPr>
          <p:cNvSpPr txBox="1"/>
          <p:nvPr userDrawn="1"/>
        </p:nvSpPr>
        <p:spPr>
          <a:xfrm>
            <a:off x="609600" y="591184"/>
            <a:ext cx="4572000" cy="92333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6000" b="0" i="0" dirty="0">
                <a:solidFill>
                  <a:srgbClr val="78C9EF"/>
                </a:solidFill>
                <a:latin typeface="Arial" panose="020B0604020202020204" pitchFamily="34" charset="0"/>
              </a:rPr>
              <a:t>Thank you!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EB52674D-66EE-6854-8941-4557FBB0C1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5825613"/>
          </a:xfrm>
          <a:noFill/>
        </p:spPr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A13D0D-657C-F9AF-F85B-E2D90AD821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2165" y="6012873"/>
            <a:ext cx="3132930" cy="1021056"/>
          </a:xfrm>
          <a:prstGeom prst="rect">
            <a:avLst/>
          </a:prstGeom>
        </p:spPr>
      </p:pic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2F8AD580-7233-11C0-E4C0-6AE86D4BCFBC}"/>
              </a:ext>
            </a:extLst>
          </p:cNvPr>
          <p:cNvSpPr txBox="1">
            <a:spLocks/>
          </p:cNvSpPr>
          <p:nvPr userDrawn="1"/>
        </p:nvSpPr>
        <p:spPr>
          <a:xfrm>
            <a:off x="11272837" y="6185922"/>
            <a:ext cx="914400" cy="68580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r" defTabSz="914400" rtl="0" eaLnBrk="1" latinLnBrk="0" hangingPunct="1">
              <a:defRPr sz="1000" b="1" kern="1200" spc="5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5387D4-2CC6-E54C-9EC3-6AACBCF87F24}" type="slidenum">
              <a:rPr lang="en-US" sz="800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912695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 2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E2FF73F-3610-58A9-2E01-6013C2D665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2165" y="6012873"/>
            <a:ext cx="3132930" cy="1021056"/>
          </a:xfrm>
          <a:prstGeom prst="rect">
            <a:avLst/>
          </a:prstGeom>
        </p:spPr>
      </p:pic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556F4AFE-423A-BA41-C628-26CA3FBA1C1A}"/>
              </a:ext>
            </a:extLst>
          </p:cNvPr>
          <p:cNvSpPr txBox="1">
            <a:spLocks/>
          </p:cNvSpPr>
          <p:nvPr userDrawn="1"/>
        </p:nvSpPr>
        <p:spPr>
          <a:xfrm>
            <a:off x="11272837" y="6185922"/>
            <a:ext cx="914400" cy="68580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r" defTabSz="914400" rtl="0" eaLnBrk="1" latinLnBrk="0" hangingPunct="1">
              <a:defRPr sz="1000" b="1" kern="1200" spc="5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5387D4-2CC6-E54C-9EC3-6AACBCF87F24}" type="slidenum">
              <a:rPr lang="en-US" sz="800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7783423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5BA1083-4C2D-49B9-D8D4-C79FAFB3D1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2165" y="6012873"/>
            <a:ext cx="3132930" cy="1021056"/>
          </a:xfrm>
          <a:prstGeom prst="rect">
            <a:avLst/>
          </a:prstGeom>
        </p:spPr>
      </p:pic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851E6E1D-B1B4-F80B-5FE7-7531E0FC7EBC}"/>
              </a:ext>
            </a:extLst>
          </p:cNvPr>
          <p:cNvSpPr txBox="1">
            <a:spLocks/>
          </p:cNvSpPr>
          <p:nvPr userDrawn="1"/>
        </p:nvSpPr>
        <p:spPr>
          <a:xfrm>
            <a:off x="11272837" y="6185922"/>
            <a:ext cx="914400" cy="68580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r" defTabSz="914400" rtl="0" eaLnBrk="1" latinLnBrk="0" hangingPunct="1">
              <a:defRPr sz="1000" b="1" kern="1200" spc="5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5387D4-2CC6-E54C-9EC3-6AACBCF87F24}" type="slidenum">
              <a:rPr lang="en-US" sz="800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8060867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E88EACD-4457-2F35-F659-6E32452730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2165" y="6012873"/>
            <a:ext cx="3132930" cy="1021056"/>
          </a:xfrm>
          <a:prstGeom prst="rect">
            <a:avLst/>
          </a:prstGeom>
        </p:spPr>
      </p:pic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096A80EA-DB4C-2808-55EF-C13C4A81F6FA}"/>
              </a:ext>
            </a:extLst>
          </p:cNvPr>
          <p:cNvSpPr txBox="1">
            <a:spLocks/>
          </p:cNvSpPr>
          <p:nvPr userDrawn="1"/>
        </p:nvSpPr>
        <p:spPr>
          <a:xfrm>
            <a:off x="11272837" y="6185922"/>
            <a:ext cx="914400" cy="68580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r" defTabSz="914400" rtl="0" eaLnBrk="1" latinLnBrk="0" hangingPunct="1">
              <a:defRPr sz="1000" b="1" kern="1200" spc="5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5387D4-2CC6-E54C-9EC3-6AACBCF87F24}" type="slidenum">
              <a:rPr lang="en-US" sz="800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9385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lank 8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10AB45-5B46-8A82-1AC6-8F8120DCA0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2165" y="6012873"/>
            <a:ext cx="3132930" cy="1021056"/>
          </a:xfrm>
          <a:prstGeom prst="rect">
            <a:avLst/>
          </a:prstGeom>
        </p:spPr>
      </p:pic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18EACA36-668D-AF26-AE6D-97B415C88AD5}"/>
              </a:ext>
            </a:extLst>
          </p:cNvPr>
          <p:cNvSpPr txBox="1">
            <a:spLocks/>
          </p:cNvSpPr>
          <p:nvPr userDrawn="1"/>
        </p:nvSpPr>
        <p:spPr>
          <a:xfrm>
            <a:off x="11272837" y="6185922"/>
            <a:ext cx="914400" cy="68580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r" defTabSz="914400" rtl="0" eaLnBrk="1" latinLnBrk="0" hangingPunct="1">
              <a:defRPr sz="1000" b="1" kern="1200" spc="5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5387D4-2CC6-E54C-9EC3-6AACBCF87F24}" type="slidenum">
              <a:rPr lang="en-US" sz="800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997672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471F1D-8A04-75A6-F2A5-0979755F36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2165" y="6012873"/>
            <a:ext cx="3132930" cy="1021056"/>
          </a:xfrm>
          <a:prstGeom prst="rect">
            <a:avLst/>
          </a:prstGeom>
        </p:spPr>
      </p:pic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FC9C9F69-3E31-40FD-0382-500919E017E6}"/>
              </a:ext>
            </a:extLst>
          </p:cNvPr>
          <p:cNvSpPr txBox="1">
            <a:spLocks/>
          </p:cNvSpPr>
          <p:nvPr userDrawn="1"/>
        </p:nvSpPr>
        <p:spPr>
          <a:xfrm>
            <a:off x="11272837" y="6185922"/>
            <a:ext cx="914400" cy="68580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r" defTabSz="914400" rtl="0" eaLnBrk="1" latinLnBrk="0" hangingPunct="1">
              <a:defRPr sz="1000" b="1" kern="1200" spc="5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5387D4-2CC6-E54C-9EC3-6AACBCF87F24}" type="slidenum">
              <a:rPr lang="en-US" sz="800" smtClean="0"/>
              <a:pPr/>
              <a:t>‹#›</a:t>
            </a:fld>
            <a:endParaRPr lang="en-US" sz="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EF60AAD-AFC9-C910-8929-97A59F7534E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451125" y="2645657"/>
            <a:ext cx="5249562" cy="524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578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Dark"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CF85319-E6B9-74E3-44B2-E0C9383ECE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9334" y="428594"/>
            <a:ext cx="5311120" cy="173095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F4B3518-29BE-8997-DC5F-6D0821800AED}"/>
              </a:ext>
            </a:extLst>
          </p:cNvPr>
          <p:cNvSpPr txBox="1">
            <a:spLocks/>
          </p:cNvSpPr>
          <p:nvPr userDrawn="1"/>
        </p:nvSpPr>
        <p:spPr>
          <a:xfrm>
            <a:off x="609599" y="2311505"/>
            <a:ext cx="9491664" cy="274320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t">
              <a:lnSpc>
                <a:spcPts val="6000"/>
              </a:lnSpc>
            </a:pPr>
            <a:r>
              <a:rPr lang="en-US" b="1" dirty="0">
                <a:solidFill>
                  <a:srgbClr val="082B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is a placeholder headline.</a:t>
            </a: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34070E3B-B826-D345-A2C4-CC719E4A6391}"/>
              </a:ext>
            </a:extLst>
          </p:cNvPr>
          <p:cNvSpPr txBox="1">
            <a:spLocks/>
          </p:cNvSpPr>
          <p:nvPr userDrawn="1"/>
        </p:nvSpPr>
        <p:spPr>
          <a:xfrm>
            <a:off x="11272837" y="6185922"/>
            <a:ext cx="914400" cy="68580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r" defTabSz="914400" rtl="0" eaLnBrk="1" latinLnBrk="0" hangingPunct="1">
              <a:defRPr sz="1000" b="1" kern="1200" spc="5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5387D4-2CC6-E54C-9EC3-6AACBCF87F24}" type="slidenum">
              <a:rPr lang="en-US" sz="800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0659623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D504EF-ADD4-D569-F53E-A5BDF36F0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78670C-D7B4-ADCA-C6EC-D82D3CE672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E5FC64-85AC-955A-C593-8D3B1738C9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sz="10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F460DC-A774-1C18-56D6-103EACCD8C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EDF9C0-6FF8-CA59-C901-5FFB5A0317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172200"/>
            <a:ext cx="914400" cy="68580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lvl1pPr algn="r">
              <a:defRPr sz="1000" b="1" spc="5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95387D4-2CC6-E54C-9EC3-6AACBCF87F24}" type="slidenum">
              <a:rPr lang="en-US" smtClean="0"/>
              <a:pPr/>
              <a:t>‹#›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87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7" r:id="rId2"/>
    <p:sldLayoutId id="2147483726" r:id="rId3"/>
    <p:sldLayoutId id="2147483723" r:id="rId4"/>
    <p:sldLayoutId id="2147483715" r:id="rId5"/>
    <p:sldLayoutId id="2147483725" r:id="rId6"/>
    <p:sldLayoutId id="2147483712" r:id="rId7"/>
    <p:sldLayoutId id="2147483719" r:id="rId8"/>
    <p:sldLayoutId id="2147483667" r:id="rId9"/>
    <p:sldLayoutId id="2147483701" r:id="rId10"/>
    <p:sldLayoutId id="2147483703" r:id="rId11"/>
    <p:sldLayoutId id="2147483704" r:id="rId12"/>
    <p:sldLayoutId id="2147483670" r:id="rId13"/>
    <p:sldLayoutId id="2147483674" r:id="rId14"/>
    <p:sldLayoutId id="2147483673" r:id="rId15"/>
    <p:sldLayoutId id="2147483675" r:id="rId16"/>
    <p:sldLayoutId id="2147483676" r:id="rId17"/>
    <p:sldLayoutId id="2147483677" r:id="rId18"/>
    <p:sldLayoutId id="2147483678" r:id="rId19"/>
    <p:sldLayoutId id="2147483681" r:id="rId20"/>
    <p:sldLayoutId id="2147483682" r:id="rId21"/>
    <p:sldLayoutId id="2147483685" r:id="rId22"/>
    <p:sldLayoutId id="2147483714" r:id="rId23"/>
    <p:sldLayoutId id="2147483687" r:id="rId24"/>
    <p:sldLayoutId id="2147483684" r:id="rId25"/>
    <p:sldLayoutId id="2147483688" r:id="rId26"/>
    <p:sldLayoutId id="2147483689" r:id="rId27"/>
    <p:sldLayoutId id="2147483690" r:id="rId28"/>
    <p:sldLayoutId id="2147483713" r:id="rId29"/>
    <p:sldLayoutId id="2147483692" r:id="rId30"/>
    <p:sldLayoutId id="2147483696" r:id="rId31"/>
  </p:sldLayoutIdLst>
  <p:hf hdr="0" ftr="0" dt="0"/>
  <p:txStyles>
    <p:titleStyle>
      <a:lvl1pPr algn="l" defTabSz="914400" rtl="0" eaLnBrk="1" latinLnBrk="0" hangingPunct="1">
        <a:lnSpc>
          <a:spcPts val="6000"/>
        </a:lnSpc>
        <a:spcBef>
          <a:spcPct val="0"/>
        </a:spcBef>
        <a:buNone/>
        <a:defRPr sz="6000" b="0" i="0" kern="1200" spc="-15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000" b="1" kern="1200" spc="5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microsoft.com/office/2018/10/relationships/comments" Target="../comments/modernComment_18B_6CC7B9B1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6F746EE-A6E1-F5F5-D27C-087CC13BC11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E72D2C-AD64-CE50-863A-0EC6F04993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269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25CAE61-DE4A-435A-4726-A7673BB37A6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5DEA91-3FF5-0EBD-BC58-7586E429087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A744BEE-2036-2A16-C626-18F83F836E4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581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F3D07E-C8B3-3300-F318-30A6BC124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Oval 49">
            <a:extLst>
              <a:ext uri="{FF2B5EF4-FFF2-40B4-BE49-F238E27FC236}">
                <a16:creationId xmlns:a16="http://schemas.microsoft.com/office/drawing/2014/main" id="{20220C83-81BD-50CC-8B5F-C11BCE11BA95}"/>
              </a:ext>
            </a:extLst>
          </p:cNvPr>
          <p:cNvSpPr/>
          <p:nvPr/>
        </p:nvSpPr>
        <p:spPr>
          <a:xfrm>
            <a:off x="9097487" y="2995550"/>
            <a:ext cx="866899" cy="866899"/>
          </a:xfrm>
          <a:prstGeom prst="ellipse">
            <a:avLst/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F430A4DC-2109-94A7-B38B-DEE4144870BD}"/>
              </a:ext>
            </a:extLst>
          </p:cNvPr>
          <p:cNvSpPr/>
          <p:nvPr/>
        </p:nvSpPr>
        <p:spPr>
          <a:xfrm>
            <a:off x="2233550" y="2995550"/>
            <a:ext cx="866899" cy="866899"/>
          </a:xfrm>
          <a:prstGeom prst="ellipse">
            <a:avLst/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20214B1-A288-AC90-24B4-3311796311DE}"/>
              </a:ext>
            </a:extLst>
          </p:cNvPr>
          <p:cNvSpPr txBox="1">
            <a:spLocks/>
          </p:cNvSpPr>
          <p:nvPr/>
        </p:nvSpPr>
        <p:spPr>
          <a:xfrm>
            <a:off x="2895600" y="1600200"/>
            <a:ext cx="6400800" cy="73866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18191A"/>
                </a:solidFill>
                <a:latin typeface="Aptos Light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Lorem ipsum dolor sit amet, consectetur adipiscing elit. Quisque malesuad pulvinar nibh vel suscipit. Class aptent taciti sociosqu ad litora torquent per conubia nostra, per inceptos himenaeos. 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20E825D3-2516-1402-9CC3-9B26B1B79B36}"/>
              </a:ext>
            </a:extLst>
          </p:cNvPr>
          <p:cNvSpPr txBox="1">
            <a:spLocks/>
          </p:cNvSpPr>
          <p:nvPr/>
        </p:nvSpPr>
        <p:spPr>
          <a:xfrm>
            <a:off x="4953000" y="4114800"/>
            <a:ext cx="2286000" cy="304800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0" dirty="0">
                <a:solidFill>
                  <a:srgbClr val="082B41"/>
                </a:solidFill>
                <a:latin typeface="Arial" panose="020B0604020202020204" pitchFamily="34" charset="0"/>
              </a:rPr>
              <a:t>Lorem Ipsum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DBDE6DF9-5A99-C76A-A6FC-3CA9F85398F1}"/>
              </a:ext>
            </a:extLst>
          </p:cNvPr>
          <p:cNvSpPr txBox="1">
            <a:spLocks/>
          </p:cNvSpPr>
          <p:nvPr/>
        </p:nvSpPr>
        <p:spPr>
          <a:xfrm>
            <a:off x="4953000" y="4572000"/>
            <a:ext cx="2286000" cy="73866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2"/>
                </a:solidFill>
              </a:rPr>
              <a:t>Lorem ipsum dolor sit amet, consectetur adipiscing elit sin amet.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7BA8B5B-FBF1-1C07-600E-51C9A5D77D08}"/>
              </a:ext>
            </a:extLst>
          </p:cNvPr>
          <p:cNvSpPr txBox="1">
            <a:spLocks/>
          </p:cNvSpPr>
          <p:nvPr/>
        </p:nvSpPr>
        <p:spPr>
          <a:xfrm>
            <a:off x="8382000" y="4114800"/>
            <a:ext cx="2286000" cy="304800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0" dirty="0">
                <a:solidFill>
                  <a:srgbClr val="082B41"/>
                </a:solidFill>
                <a:latin typeface="Arial" panose="020B0604020202020204" pitchFamily="34" charset="0"/>
              </a:rPr>
              <a:t>Lorem Ipsum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861D0AC4-588B-1296-8779-10DCC9434945}"/>
              </a:ext>
            </a:extLst>
          </p:cNvPr>
          <p:cNvSpPr txBox="1">
            <a:spLocks/>
          </p:cNvSpPr>
          <p:nvPr/>
        </p:nvSpPr>
        <p:spPr>
          <a:xfrm>
            <a:off x="8382000" y="4572000"/>
            <a:ext cx="2286000" cy="73866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2"/>
                </a:solidFill>
              </a:rPr>
              <a:t>Lorem ipsum dolor sit amet, consectetur adipiscing elit sin amet.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B8C18274-95FB-0625-8473-665B677C243B}"/>
              </a:ext>
            </a:extLst>
          </p:cNvPr>
          <p:cNvSpPr txBox="1">
            <a:spLocks/>
          </p:cNvSpPr>
          <p:nvPr/>
        </p:nvSpPr>
        <p:spPr>
          <a:xfrm>
            <a:off x="2895600" y="685800"/>
            <a:ext cx="6400800" cy="66479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800" b="0" i="0" kern="1200">
                <a:solidFill>
                  <a:schemeClr val="tx1"/>
                </a:solidFill>
                <a:latin typeface="Rockwell" panose="02060603020205020403" pitchFamily="18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2000" b="0" i="0" kern="1200">
                <a:solidFill>
                  <a:schemeClr val="tx1"/>
                </a:solidFill>
                <a:latin typeface="Rockwell" panose="02060603020205020403" pitchFamily="18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82B41"/>
                </a:solidFill>
                <a:latin typeface="Arial" panose="020B0604020202020204" pitchFamily="34" charset="0"/>
              </a:rPr>
              <a:t>Single Line Headline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755AEB3-9A13-E155-6D1A-AEDC501E8604}"/>
              </a:ext>
            </a:extLst>
          </p:cNvPr>
          <p:cNvSpPr txBox="1">
            <a:spLocks/>
          </p:cNvSpPr>
          <p:nvPr/>
        </p:nvSpPr>
        <p:spPr>
          <a:xfrm>
            <a:off x="1524000" y="4114800"/>
            <a:ext cx="2286000" cy="304800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0" dirty="0">
                <a:solidFill>
                  <a:srgbClr val="082B41"/>
                </a:solidFill>
                <a:latin typeface="Arial" panose="020B0604020202020204" pitchFamily="34" charset="0"/>
              </a:rPr>
              <a:t>Lorem Ipsum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AE0172D5-98E7-B933-5BF5-85A3FBD4C1F0}"/>
              </a:ext>
            </a:extLst>
          </p:cNvPr>
          <p:cNvSpPr txBox="1">
            <a:spLocks/>
          </p:cNvSpPr>
          <p:nvPr/>
        </p:nvSpPr>
        <p:spPr>
          <a:xfrm>
            <a:off x="1524000" y="4572000"/>
            <a:ext cx="2286000" cy="73866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2"/>
                </a:solidFill>
              </a:rPr>
              <a:t>Lorem ipsum dolor sit amet, consectetur adipiscing elit sin amet.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CACF2E91-5D09-B0E0-DB57-11039DA93674}"/>
              </a:ext>
            </a:extLst>
          </p:cNvPr>
          <p:cNvSpPr/>
          <p:nvPr/>
        </p:nvSpPr>
        <p:spPr>
          <a:xfrm>
            <a:off x="5662550" y="2995550"/>
            <a:ext cx="866899" cy="866899"/>
          </a:xfrm>
          <a:prstGeom prst="ellipse">
            <a:avLst/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4DD8E072-7F72-9B85-E8C5-23C93772A27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10249" y="3200399"/>
            <a:ext cx="571500" cy="4572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24B6C4CE-66F0-CBEA-0519-001115DD42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71855" y="3200399"/>
            <a:ext cx="571500" cy="4572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772C128F-0013-58E7-2177-FFBC15B3EE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48644" y="3200399"/>
            <a:ext cx="5715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901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40A830-A457-F86F-A7F9-A9B23C2D7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Oval 49">
            <a:extLst>
              <a:ext uri="{FF2B5EF4-FFF2-40B4-BE49-F238E27FC236}">
                <a16:creationId xmlns:a16="http://schemas.microsoft.com/office/drawing/2014/main" id="{C05F2ADE-4FE3-48E7-E7EF-2F379CD00A23}"/>
              </a:ext>
            </a:extLst>
          </p:cNvPr>
          <p:cNvSpPr/>
          <p:nvPr/>
        </p:nvSpPr>
        <p:spPr>
          <a:xfrm>
            <a:off x="9097487" y="2995550"/>
            <a:ext cx="866899" cy="866899"/>
          </a:xfrm>
          <a:prstGeom prst="ellipse">
            <a:avLst/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93356853-CB72-11F5-2729-8F17032382FF}"/>
              </a:ext>
            </a:extLst>
          </p:cNvPr>
          <p:cNvSpPr/>
          <p:nvPr/>
        </p:nvSpPr>
        <p:spPr>
          <a:xfrm>
            <a:off x="2233550" y="2995550"/>
            <a:ext cx="866899" cy="866899"/>
          </a:xfrm>
          <a:prstGeom prst="ellipse">
            <a:avLst/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5DF27A68-35F6-892B-AC7A-1CF7BFDA32B5}"/>
              </a:ext>
            </a:extLst>
          </p:cNvPr>
          <p:cNvSpPr txBox="1">
            <a:spLocks/>
          </p:cNvSpPr>
          <p:nvPr/>
        </p:nvSpPr>
        <p:spPr>
          <a:xfrm>
            <a:off x="2895600" y="1600200"/>
            <a:ext cx="6400800" cy="73866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18191A"/>
                </a:solidFill>
                <a:latin typeface="Aptos Light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Lorem ipsum dolor sit amet, consectetur adipiscing elit. Quisque malesuad pulvinar nibh vel suscipit. Class aptent taciti sociosqu ad litora torquent per conubia nostra, per inceptos himenaeos. 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9744E92B-D137-F672-7CF0-B82675331CB9}"/>
              </a:ext>
            </a:extLst>
          </p:cNvPr>
          <p:cNvSpPr txBox="1">
            <a:spLocks/>
          </p:cNvSpPr>
          <p:nvPr/>
        </p:nvSpPr>
        <p:spPr>
          <a:xfrm>
            <a:off x="4953000" y="4114800"/>
            <a:ext cx="2286000" cy="304800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0" dirty="0">
                <a:solidFill>
                  <a:schemeClr val="bg1"/>
                </a:solidFill>
                <a:latin typeface="Arial" panose="020B0604020202020204" pitchFamily="34" charset="0"/>
              </a:rPr>
              <a:t>Lorem Ipsum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8ED88A64-F86E-DFD8-CE3C-2D08266C86F1}"/>
              </a:ext>
            </a:extLst>
          </p:cNvPr>
          <p:cNvSpPr txBox="1">
            <a:spLocks/>
          </p:cNvSpPr>
          <p:nvPr/>
        </p:nvSpPr>
        <p:spPr>
          <a:xfrm>
            <a:off x="4953000" y="4572000"/>
            <a:ext cx="2286000" cy="73866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Lorem ipsum dolor sit amet, consectetur adipiscing elit sin amet.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1BFD04C1-C117-6D10-2BB3-4C85A3DA7AF3}"/>
              </a:ext>
            </a:extLst>
          </p:cNvPr>
          <p:cNvSpPr txBox="1">
            <a:spLocks/>
          </p:cNvSpPr>
          <p:nvPr/>
        </p:nvSpPr>
        <p:spPr>
          <a:xfrm>
            <a:off x="8382000" y="4114800"/>
            <a:ext cx="2286000" cy="304800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0" dirty="0">
                <a:solidFill>
                  <a:schemeClr val="bg1"/>
                </a:solidFill>
                <a:latin typeface="Arial" panose="020B0604020202020204" pitchFamily="34" charset="0"/>
              </a:rPr>
              <a:t>Lorem Ipsum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17EF8B54-BCA2-3C7F-3036-5D1EABBFB454}"/>
              </a:ext>
            </a:extLst>
          </p:cNvPr>
          <p:cNvSpPr txBox="1">
            <a:spLocks/>
          </p:cNvSpPr>
          <p:nvPr/>
        </p:nvSpPr>
        <p:spPr>
          <a:xfrm>
            <a:off x="8382000" y="4572000"/>
            <a:ext cx="2286000" cy="73866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Lorem ipsum dolor sit amet, consectetur adipiscing elit sin amet.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9CBE4E25-ACD9-E517-A91D-31561B8CA221}"/>
              </a:ext>
            </a:extLst>
          </p:cNvPr>
          <p:cNvSpPr txBox="1">
            <a:spLocks/>
          </p:cNvSpPr>
          <p:nvPr/>
        </p:nvSpPr>
        <p:spPr>
          <a:xfrm>
            <a:off x="2895600" y="685800"/>
            <a:ext cx="6400800" cy="66479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800" b="0" i="0" kern="1200">
                <a:solidFill>
                  <a:schemeClr val="tx1"/>
                </a:solidFill>
                <a:latin typeface="Rockwell" panose="02060603020205020403" pitchFamily="18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2000" b="0" i="0" kern="1200">
                <a:solidFill>
                  <a:schemeClr val="tx1"/>
                </a:solidFill>
                <a:latin typeface="Rockwell" panose="02060603020205020403" pitchFamily="18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</a:rPr>
              <a:t>Single Line Headline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9568F9BA-B73E-624B-B931-8EC5BCC98948}"/>
              </a:ext>
            </a:extLst>
          </p:cNvPr>
          <p:cNvSpPr txBox="1">
            <a:spLocks/>
          </p:cNvSpPr>
          <p:nvPr/>
        </p:nvSpPr>
        <p:spPr>
          <a:xfrm>
            <a:off x="1524000" y="4114800"/>
            <a:ext cx="2286000" cy="304800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0" dirty="0">
                <a:solidFill>
                  <a:schemeClr val="bg1"/>
                </a:solidFill>
                <a:latin typeface="Arial" panose="020B0604020202020204" pitchFamily="34" charset="0"/>
              </a:rPr>
              <a:t>Lorem Ipsum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5565D75B-B6A2-5990-414B-F96D002BB24C}"/>
              </a:ext>
            </a:extLst>
          </p:cNvPr>
          <p:cNvSpPr txBox="1">
            <a:spLocks/>
          </p:cNvSpPr>
          <p:nvPr/>
        </p:nvSpPr>
        <p:spPr>
          <a:xfrm>
            <a:off x="1524000" y="4572000"/>
            <a:ext cx="2286000" cy="73866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Lorem ipsum dolor sit amet, consectetur adipiscing elit sin amet.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DD9F2516-2C7D-9F79-4A40-6A9DD50E892F}"/>
              </a:ext>
            </a:extLst>
          </p:cNvPr>
          <p:cNvSpPr/>
          <p:nvPr/>
        </p:nvSpPr>
        <p:spPr>
          <a:xfrm>
            <a:off x="5662550" y="2995550"/>
            <a:ext cx="866899" cy="866899"/>
          </a:xfrm>
          <a:prstGeom prst="ellipse">
            <a:avLst/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B04DD749-7D86-BD3B-248A-3F453416DE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10249" y="3200399"/>
            <a:ext cx="571500" cy="4572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F4D4F187-94D6-F9D2-F65B-BC90B846C92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71855" y="3200399"/>
            <a:ext cx="571500" cy="4572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3FC5CF7-C2F4-3107-B650-282A069950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48644" y="3200399"/>
            <a:ext cx="5715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955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7A328FBF-B083-AFB3-72BA-B9C5241CF089}"/>
              </a:ext>
            </a:extLst>
          </p:cNvPr>
          <p:cNvSpPr txBox="1">
            <a:spLocks/>
          </p:cNvSpPr>
          <p:nvPr/>
        </p:nvSpPr>
        <p:spPr>
          <a:xfrm>
            <a:off x="1524000" y="1227992"/>
            <a:ext cx="9144000" cy="3048000"/>
          </a:xfrm>
          <a:prstGeom prst="rect">
            <a:avLst/>
          </a:prstGeom>
        </p:spPr>
        <p:txBody>
          <a:bodyPr lIns="0" tIns="0" rIns="0" bIns="0" anchor="ctr">
            <a:normAutofit fontScale="92500" lnSpcReduction="20000"/>
          </a:bodyPr>
          <a:lstStyle>
            <a:lvl1pPr marL="0" indent="-228600" algn="ctr" defTabSz="914400" rtl="0" eaLnBrk="1" latinLnBrk="0" hangingPunct="1">
              <a:lnSpc>
                <a:spcPts val="6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b="0" i="0" kern="1200">
                <a:solidFill>
                  <a:schemeClr val="tx1"/>
                </a:solidFill>
                <a:latin typeface="Rockwell" panose="02060603020205020403" pitchFamily="18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rgbClr val="082B41"/>
                </a:solidFill>
                <a:latin typeface="Arial" panose="020B0604020202020204" pitchFamily="34" charset="0"/>
              </a:rPr>
              <a:t>“Add a short or long quote here. This text box shrinks down. Lorem ipsum dolor sit amet, consecteuter elit.”</a:t>
            </a:r>
          </a:p>
        </p:txBody>
      </p:sp>
      <p:sp>
        <p:nvSpPr>
          <p:cNvPr id="7" name="Text Placeholder 19">
            <a:extLst>
              <a:ext uri="{FF2B5EF4-FFF2-40B4-BE49-F238E27FC236}">
                <a16:creationId xmlns:a16="http://schemas.microsoft.com/office/drawing/2014/main" id="{3533E108-0F06-87E2-0629-714C277DA7BA}"/>
              </a:ext>
            </a:extLst>
          </p:cNvPr>
          <p:cNvSpPr txBox="1">
            <a:spLocks/>
          </p:cNvSpPr>
          <p:nvPr/>
        </p:nvSpPr>
        <p:spPr>
          <a:xfrm>
            <a:off x="4267200" y="4580792"/>
            <a:ext cx="3657600" cy="463062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i="0" u="none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0" dirty="0">
                <a:solidFill>
                  <a:srgbClr val="082B41"/>
                </a:solidFill>
                <a:latin typeface="Arial" panose="020B0604020202020204" pitchFamily="34" charset="0"/>
              </a:rPr>
              <a:t>Name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0" dirty="0">
                <a:solidFill>
                  <a:srgbClr val="082B41"/>
                </a:solidFill>
                <a:latin typeface="Arial" panose="020B0604020202020204" pitchFamily="34" charset="0"/>
              </a:rPr>
              <a:t>Title, Company</a:t>
            </a:r>
          </a:p>
        </p:txBody>
      </p:sp>
    </p:spTree>
    <p:extLst>
      <p:ext uri="{BB962C8B-B14F-4D97-AF65-F5344CB8AC3E}">
        <p14:creationId xmlns:p14="http://schemas.microsoft.com/office/powerpoint/2010/main" val="22798081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0348E593-F9ED-2979-BF49-3A381086B615}"/>
              </a:ext>
            </a:extLst>
          </p:cNvPr>
          <p:cNvSpPr txBox="1">
            <a:spLocks/>
          </p:cNvSpPr>
          <p:nvPr/>
        </p:nvSpPr>
        <p:spPr>
          <a:xfrm>
            <a:off x="1524000" y="1227992"/>
            <a:ext cx="9144000" cy="3048000"/>
          </a:xfrm>
          <a:prstGeom prst="rect">
            <a:avLst/>
          </a:prstGeom>
        </p:spPr>
        <p:txBody>
          <a:bodyPr lIns="0" tIns="0" rIns="0" bIns="0" anchor="ctr">
            <a:normAutofit fontScale="92500" lnSpcReduction="20000"/>
          </a:bodyPr>
          <a:lstStyle>
            <a:lvl1pPr marL="0" indent="-228600" algn="ctr" defTabSz="914400" rtl="0" eaLnBrk="1" latinLnBrk="0" hangingPunct="1">
              <a:lnSpc>
                <a:spcPts val="6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b="0" i="0" kern="1200">
                <a:solidFill>
                  <a:schemeClr val="tx1"/>
                </a:solidFill>
                <a:latin typeface="Rockwell" panose="02060603020205020403" pitchFamily="18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</a:rPr>
              <a:t>“Add a short or long quote here. This text box shrinks down. Lorem ipsum dolor sit amet, consecteuter elit.”</a:t>
            </a:r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F2679B70-86AD-9E99-A359-812143DBD517}"/>
              </a:ext>
            </a:extLst>
          </p:cNvPr>
          <p:cNvSpPr txBox="1">
            <a:spLocks/>
          </p:cNvSpPr>
          <p:nvPr/>
        </p:nvSpPr>
        <p:spPr>
          <a:xfrm>
            <a:off x="4267200" y="4580792"/>
            <a:ext cx="3657600" cy="463062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i="0" u="none" kern="1200">
                <a:solidFill>
                  <a:schemeClr val="tx2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0" dirty="0">
                <a:solidFill>
                  <a:schemeClr val="bg1"/>
                </a:solidFill>
                <a:latin typeface="Arial" panose="020B0604020202020204" pitchFamily="34" charset="0"/>
              </a:rPr>
              <a:t>Name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0" dirty="0">
                <a:solidFill>
                  <a:schemeClr val="bg1"/>
                </a:solidFill>
                <a:latin typeface="Arial" panose="020B0604020202020204" pitchFamily="34" charset="0"/>
              </a:rPr>
              <a:t>Title, Company</a:t>
            </a:r>
          </a:p>
        </p:txBody>
      </p:sp>
    </p:spTree>
    <p:extLst>
      <p:ext uri="{BB962C8B-B14F-4D97-AF65-F5344CB8AC3E}">
        <p14:creationId xmlns:p14="http://schemas.microsoft.com/office/powerpoint/2010/main" val="3712932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368A7683-834E-E4CB-9396-EDBBBE34D6FC}"/>
              </a:ext>
            </a:extLst>
          </p:cNvPr>
          <p:cNvSpPr txBox="1">
            <a:spLocks/>
          </p:cNvSpPr>
          <p:nvPr/>
        </p:nvSpPr>
        <p:spPr>
          <a:xfrm>
            <a:off x="609600" y="685800"/>
            <a:ext cx="6400800" cy="66684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-228600" algn="l" defTabSz="914400" rtl="0" eaLnBrk="1" latinLnBrk="0" hangingPunct="1">
              <a:lnSpc>
                <a:spcPts val="5200"/>
              </a:lnSpc>
              <a:spcBef>
                <a:spcPts val="1000"/>
              </a:spcBef>
              <a:buFont typeface="Arial" panose="020B0604020202020204" pitchFamily="34" charset="0"/>
              <a:buNone/>
              <a:defRPr sz="4800" b="0" i="0" kern="1200">
                <a:solidFill>
                  <a:schemeClr val="tx1"/>
                </a:solidFill>
                <a:latin typeface="Rockwell" panose="02060603020205020403" pitchFamily="18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2000" b="0" i="0" kern="1200">
                <a:solidFill>
                  <a:schemeClr val="tx1"/>
                </a:solidFill>
                <a:latin typeface="Rockwell" panose="02060603020205020403" pitchFamily="18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82B41"/>
                </a:solidFill>
                <a:latin typeface="Arial" panose="020B0604020202020204" pitchFamily="34" charset="0"/>
              </a:rPr>
              <a:t>Timeline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02E01D9-E8C2-D495-94CE-F7AA4610FBF5}"/>
              </a:ext>
            </a:extLst>
          </p:cNvPr>
          <p:cNvCxnSpPr>
            <a:cxnSpLocks/>
          </p:cNvCxnSpPr>
          <p:nvPr/>
        </p:nvCxnSpPr>
        <p:spPr>
          <a:xfrm>
            <a:off x="0" y="356061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7624C73D-59C9-55B6-4B00-437ABF452AC3}"/>
              </a:ext>
            </a:extLst>
          </p:cNvPr>
          <p:cNvSpPr txBox="1">
            <a:spLocks/>
          </p:cNvSpPr>
          <p:nvPr/>
        </p:nvSpPr>
        <p:spPr>
          <a:xfrm>
            <a:off x="685800" y="3332016"/>
            <a:ext cx="457200" cy="457200"/>
          </a:xfrm>
          <a:prstGeom prst="ellipse">
            <a:avLst/>
          </a:prstGeom>
          <a:solidFill>
            <a:srgbClr val="EE3325"/>
          </a:solidFill>
          <a:ln w="0">
            <a:solidFill>
              <a:schemeClr val="tx1"/>
            </a:solidFill>
          </a:ln>
        </p:spPr>
        <p:txBody>
          <a:bodyPr lIns="0" tIns="36576" rIns="0" bIns="0" anchor="ctr" anchorCtr="1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rgbClr val="F9FFF9"/>
                </a:solidFill>
              </a:rPr>
              <a:t>1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DD4E1C3D-3FDB-1825-7642-D157601C952F}"/>
              </a:ext>
            </a:extLst>
          </p:cNvPr>
          <p:cNvSpPr txBox="1">
            <a:spLocks/>
          </p:cNvSpPr>
          <p:nvPr/>
        </p:nvSpPr>
        <p:spPr>
          <a:xfrm>
            <a:off x="6858000" y="3332016"/>
            <a:ext cx="457200" cy="457200"/>
          </a:xfrm>
          <a:prstGeom prst="ellipse">
            <a:avLst/>
          </a:prstGeom>
          <a:solidFill>
            <a:srgbClr val="EE3325"/>
          </a:solidFill>
          <a:ln w="0">
            <a:solidFill>
              <a:schemeClr val="tx1"/>
            </a:solidFill>
          </a:ln>
        </p:spPr>
        <p:txBody>
          <a:bodyPr lIns="0" tIns="36576" rIns="0" bIns="0" anchor="ctr" anchorCtr="1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rgbClr val="F9FFF9"/>
                </a:solidFill>
              </a:rPr>
              <a:t>4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F1CA72B1-1CE7-C846-BB5C-866E583C8DB8}"/>
              </a:ext>
            </a:extLst>
          </p:cNvPr>
          <p:cNvSpPr txBox="1">
            <a:spLocks/>
          </p:cNvSpPr>
          <p:nvPr/>
        </p:nvSpPr>
        <p:spPr>
          <a:xfrm>
            <a:off x="8915400" y="3332016"/>
            <a:ext cx="457200" cy="457200"/>
          </a:xfrm>
          <a:prstGeom prst="ellipse">
            <a:avLst/>
          </a:prstGeom>
          <a:solidFill>
            <a:srgbClr val="EE3325"/>
          </a:solidFill>
          <a:ln w="0">
            <a:solidFill>
              <a:schemeClr val="tx1"/>
            </a:solidFill>
          </a:ln>
        </p:spPr>
        <p:txBody>
          <a:bodyPr lIns="0" tIns="36576" rIns="0" bIns="0" anchor="ctr" anchorCtr="1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rgbClr val="F9FFF9"/>
                </a:solidFill>
              </a:rPr>
              <a:t>5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687E52D-A996-E306-A42C-ED5DCD8A756B}"/>
              </a:ext>
            </a:extLst>
          </p:cNvPr>
          <p:cNvSpPr txBox="1">
            <a:spLocks/>
          </p:cNvSpPr>
          <p:nvPr/>
        </p:nvSpPr>
        <p:spPr>
          <a:xfrm>
            <a:off x="2743200" y="3332016"/>
            <a:ext cx="457200" cy="457200"/>
          </a:xfrm>
          <a:prstGeom prst="ellipse">
            <a:avLst/>
          </a:prstGeom>
          <a:solidFill>
            <a:srgbClr val="EE3325"/>
          </a:solidFill>
          <a:ln w="0">
            <a:solidFill>
              <a:schemeClr val="tx1"/>
            </a:solidFill>
          </a:ln>
        </p:spPr>
        <p:txBody>
          <a:bodyPr lIns="0" tIns="36576" rIns="0" bIns="0" anchor="ctr" anchorCtr="1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rgbClr val="F9FFF9"/>
                </a:solidFill>
              </a:rPr>
              <a:t>2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4EFDB4CA-AADA-E416-C8C9-BACCA4FFB537}"/>
              </a:ext>
            </a:extLst>
          </p:cNvPr>
          <p:cNvSpPr txBox="1">
            <a:spLocks/>
          </p:cNvSpPr>
          <p:nvPr/>
        </p:nvSpPr>
        <p:spPr>
          <a:xfrm>
            <a:off x="10972800" y="3332016"/>
            <a:ext cx="457200" cy="457200"/>
          </a:xfrm>
          <a:prstGeom prst="ellipse">
            <a:avLst/>
          </a:prstGeom>
          <a:solidFill>
            <a:srgbClr val="EE3325"/>
          </a:solidFill>
          <a:ln w="0">
            <a:solidFill>
              <a:schemeClr val="tx1"/>
            </a:solidFill>
          </a:ln>
        </p:spPr>
        <p:txBody>
          <a:bodyPr lIns="0" tIns="36576" rIns="0" bIns="0" anchor="ctr" anchorCtr="1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rgbClr val="F9FFF9"/>
                </a:solidFill>
              </a:rPr>
              <a:t>6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439AA4D4-0BB0-9247-A0E9-298109DAE0B7}"/>
              </a:ext>
            </a:extLst>
          </p:cNvPr>
          <p:cNvSpPr txBox="1">
            <a:spLocks/>
          </p:cNvSpPr>
          <p:nvPr/>
        </p:nvSpPr>
        <p:spPr>
          <a:xfrm>
            <a:off x="4800600" y="3332016"/>
            <a:ext cx="457200" cy="457200"/>
          </a:xfrm>
          <a:prstGeom prst="ellipse">
            <a:avLst/>
          </a:prstGeom>
          <a:solidFill>
            <a:srgbClr val="EE3325"/>
          </a:solidFill>
          <a:ln w="0">
            <a:solidFill>
              <a:schemeClr val="tx1"/>
            </a:solidFill>
          </a:ln>
        </p:spPr>
        <p:txBody>
          <a:bodyPr lIns="0" tIns="36576" rIns="0" bIns="0" anchor="ctr" anchorCtr="1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rgbClr val="F9FFF9"/>
                </a:solidFill>
              </a:rPr>
              <a:t>3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965A22E-128E-D8D1-B5AD-558CC7C730F5}"/>
              </a:ext>
            </a:extLst>
          </p:cNvPr>
          <p:cNvCxnSpPr>
            <a:cxnSpLocks/>
          </p:cNvCxnSpPr>
          <p:nvPr/>
        </p:nvCxnSpPr>
        <p:spPr>
          <a:xfrm>
            <a:off x="914400" y="1868976"/>
            <a:ext cx="0" cy="14630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07DD6EE-6DD2-BDFB-DCD2-75E4F021EB14}"/>
              </a:ext>
            </a:extLst>
          </p:cNvPr>
          <p:cNvCxnSpPr>
            <a:cxnSpLocks/>
          </p:cNvCxnSpPr>
          <p:nvPr/>
        </p:nvCxnSpPr>
        <p:spPr>
          <a:xfrm>
            <a:off x="2971800" y="3789216"/>
            <a:ext cx="0" cy="14630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B6EDA2B-B6B2-F21D-D52E-E1AE4ABD30E2}"/>
              </a:ext>
            </a:extLst>
          </p:cNvPr>
          <p:cNvCxnSpPr>
            <a:cxnSpLocks/>
          </p:cNvCxnSpPr>
          <p:nvPr/>
        </p:nvCxnSpPr>
        <p:spPr>
          <a:xfrm>
            <a:off x="5029200" y="1868976"/>
            <a:ext cx="0" cy="14630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ED3BAFE-7DBB-5549-6D49-F137857260AD}"/>
              </a:ext>
            </a:extLst>
          </p:cNvPr>
          <p:cNvCxnSpPr>
            <a:cxnSpLocks/>
          </p:cNvCxnSpPr>
          <p:nvPr/>
        </p:nvCxnSpPr>
        <p:spPr>
          <a:xfrm>
            <a:off x="7086600" y="3789216"/>
            <a:ext cx="0" cy="14630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49D29C9-7887-19AE-2F69-DA4957369609}"/>
              </a:ext>
            </a:extLst>
          </p:cNvPr>
          <p:cNvCxnSpPr>
            <a:cxnSpLocks/>
          </p:cNvCxnSpPr>
          <p:nvPr/>
        </p:nvCxnSpPr>
        <p:spPr>
          <a:xfrm>
            <a:off x="9144000" y="1868976"/>
            <a:ext cx="0" cy="14630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A9FEEF3-6B2F-23FC-22CB-615603BA81A3}"/>
              </a:ext>
            </a:extLst>
          </p:cNvPr>
          <p:cNvCxnSpPr/>
          <p:nvPr/>
        </p:nvCxnSpPr>
        <p:spPr>
          <a:xfrm>
            <a:off x="11201400" y="3789216"/>
            <a:ext cx="0" cy="14630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26">
            <a:extLst>
              <a:ext uri="{FF2B5EF4-FFF2-40B4-BE49-F238E27FC236}">
                <a16:creationId xmlns:a16="http://schemas.microsoft.com/office/drawing/2014/main" id="{85A04072-EED9-0543-22F1-D5222528712E}"/>
              </a:ext>
            </a:extLst>
          </p:cNvPr>
          <p:cNvSpPr txBox="1">
            <a:spLocks/>
          </p:cNvSpPr>
          <p:nvPr/>
        </p:nvSpPr>
        <p:spPr>
          <a:xfrm>
            <a:off x="1143000" y="1824211"/>
            <a:ext cx="2514600" cy="1187757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n-US" sz="1600" dirty="0">
                <a:solidFill>
                  <a:srgbClr val="082B41"/>
                </a:solidFill>
                <a:latin typeface="Arial" panose="020B0604020202020204" pitchFamily="34" charset="0"/>
              </a:rPr>
              <a:t>Single Heading</a:t>
            </a:r>
          </a:p>
          <a:p>
            <a:pPr marL="0"/>
            <a:r>
              <a:rPr lang="en-US" sz="1200" dirty="0">
                <a:solidFill>
                  <a:srgbClr val="082B41"/>
                </a:solidFill>
                <a:latin typeface="Arial" panose="020B0604020202020204" pitchFamily="34" charset="0"/>
              </a:rPr>
              <a:t>Lorem ipsum dolor sit amet, consecteture apdipcing elit. Prasent ut rsis in lorem varius cosecutur.</a:t>
            </a:r>
            <a:endParaRPr lang="en-US" sz="1600" dirty="0">
              <a:solidFill>
                <a:srgbClr val="082B41"/>
              </a:solidFill>
              <a:latin typeface="Arial" panose="020B0604020202020204" pitchFamily="34" charset="0"/>
            </a:endParaRPr>
          </a:p>
        </p:txBody>
      </p:sp>
      <p:sp>
        <p:nvSpPr>
          <p:cNvPr id="30" name="Text Placeholder 26">
            <a:extLst>
              <a:ext uri="{FF2B5EF4-FFF2-40B4-BE49-F238E27FC236}">
                <a16:creationId xmlns:a16="http://schemas.microsoft.com/office/drawing/2014/main" id="{3BB31883-44DC-5BA9-6092-CC986777627E}"/>
              </a:ext>
            </a:extLst>
          </p:cNvPr>
          <p:cNvSpPr txBox="1">
            <a:spLocks/>
          </p:cNvSpPr>
          <p:nvPr/>
        </p:nvSpPr>
        <p:spPr>
          <a:xfrm>
            <a:off x="5257800" y="1824211"/>
            <a:ext cx="2514600" cy="1187757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n-US" sz="1600" dirty="0">
                <a:solidFill>
                  <a:srgbClr val="082B41"/>
                </a:solidFill>
                <a:latin typeface="Arial" panose="020B0604020202020204" pitchFamily="34" charset="0"/>
              </a:rPr>
              <a:t>Single Heading</a:t>
            </a:r>
          </a:p>
          <a:p>
            <a:pPr marL="0"/>
            <a:r>
              <a:rPr lang="en-US" sz="1200" dirty="0">
                <a:solidFill>
                  <a:srgbClr val="082B41"/>
                </a:solidFill>
                <a:latin typeface="Arial" panose="020B0604020202020204" pitchFamily="34" charset="0"/>
              </a:rPr>
              <a:t>Lorem ipsum dolor sit amet, consecteture apdipcing elit. Prasent ut rsis in lorem varius cosecutur.</a:t>
            </a:r>
            <a:endParaRPr lang="en-US" sz="1600" dirty="0">
              <a:solidFill>
                <a:srgbClr val="082B41"/>
              </a:solidFill>
              <a:latin typeface="Arial" panose="020B0604020202020204" pitchFamily="34" charset="0"/>
            </a:endParaRPr>
          </a:p>
        </p:txBody>
      </p:sp>
      <p:sp>
        <p:nvSpPr>
          <p:cNvPr id="31" name="Text Placeholder 26">
            <a:extLst>
              <a:ext uri="{FF2B5EF4-FFF2-40B4-BE49-F238E27FC236}">
                <a16:creationId xmlns:a16="http://schemas.microsoft.com/office/drawing/2014/main" id="{F508AFDB-0A1C-C52C-7F96-A0F24CC9F887}"/>
              </a:ext>
            </a:extLst>
          </p:cNvPr>
          <p:cNvSpPr txBox="1">
            <a:spLocks/>
          </p:cNvSpPr>
          <p:nvPr/>
        </p:nvSpPr>
        <p:spPr>
          <a:xfrm>
            <a:off x="9377624" y="1824211"/>
            <a:ext cx="2514600" cy="1187757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n-US" sz="1600" dirty="0">
                <a:solidFill>
                  <a:srgbClr val="082B41"/>
                </a:solidFill>
                <a:latin typeface="Arial" panose="020B0604020202020204" pitchFamily="34" charset="0"/>
              </a:rPr>
              <a:t>Single Heading</a:t>
            </a:r>
          </a:p>
          <a:p>
            <a:pPr marL="0"/>
            <a:r>
              <a:rPr lang="en-US" sz="1200" dirty="0">
                <a:solidFill>
                  <a:srgbClr val="082B41"/>
                </a:solidFill>
                <a:latin typeface="Arial" panose="020B0604020202020204" pitchFamily="34" charset="0"/>
              </a:rPr>
              <a:t>Lorem ipsum dolor sit amet, consecteture apdipcing elit. Prasent ut rsis in lorem varius cosecutur.</a:t>
            </a:r>
            <a:endParaRPr lang="en-US" sz="1600" dirty="0">
              <a:solidFill>
                <a:srgbClr val="082B41"/>
              </a:solidFill>
              <a:latin typeface="Arial" panose="020B0604020202020204" pitchFamily="34" charset="0"/>
            </a:endParaRPr>
          </a:p>
        </p:txBody>
      </p:sp>
      <p:sp>
        <p:nvSpPr>
          <p:cNvPr id="33" name="Text Placeholder 26">
            <a:extLst>
              <a:ext uri="{FF2B5EF4-FFF2-40B4-BE49-F238E27FC236}">
                <a16:creationId xmlns:a16="http://schemas.microsoft.com/office/drawing/2014/main" id="{E65ADC4A-3CDF-99D1-0178-80F15E436BB3}"/>
              </a:ext>
            </a:extLst>
          </p:cNvPr>
          <p:cNvSpPr txBox="1">
            <a:spLocks/>
          </p:cNvSpPr>
          <p:nvPr/>
        </p:nvSpPr>
        <p:spPr>
          <a:xfrm>
            <a:off x="228600" y="4064499"/>
            <a:ext cx="2514600" cy="118775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r"/>
            <a:r>
              <a:rPr lang="en-US" sz="1600" dirty="0">
                <a:solidFill>
                  <a:srgbClr val="082B41"/>
                </a:solidFill>
                <a:latin typeface="Arial" panose="020B0604020202020204" pitchFamily="34" charset="0"/>
              </a:rPr>
              <a:t>Single Heading</a:t>
            </a:r>
          </a:p>
          <a:p>
            <a:pPr marL="0" algn="r"/>
            <a:r>
              <a:rPr lang="en-US" sz="1200" dirty="0">
                <a:solidFill>
                  <a:srgbClr val="082B41"/>
                </a:solidFill>
                <a:latin typeface="Arial" panose="020B0604020202020204" pitchFamily="34" charset="0"/>
              </a:rPr>
              <a:t>Lorem ipsum dolor sit amet, consecteture apdipcing elit. Prasent ut rsis in lorem varius cosecutur.</a:t>
            </a:r>
            <a:endParaRPr lang="en-US" sz="1600" dirty="0">
              <a:solidFill>
                <a:srgbClr val="082B41"/>
              </a:solidFill>
              <a:latin typeface="Arial" panose="020B0604020202020204" pitchFamily="34" charset="0"/>
            </a:endParaRPr>
          </a:p>
        </p:txBody>
      </p:sp>
      <p:sp>
        <p:nvSpPr>
          <p:cNvPr id="35" name="Text Placeholder 26">
            <a:extLst>
              <a:ext uri="{FF2B5EF4-FFF2-40B4-BE49-F238E27FC236}">
                <a16:creationId xmlns:a16="http://schemas.microsoft.com/office/drawing/2014/main" id="{8E571CCA-5543-5FE1-A2F4-6806691FEECF}"/>
              </a:ext>
            </a:extLst>
          </p:cNvPr>
          <p:cNvSpPr txBox="1">
            <a:spLocks/>
          </p:cNvSpPr>
          <p:nvPr/>
        </p:nvSpPr>
        <p:spPr>
          <a:xfrm>
            <a:off x="4343400" y="4064499"/>
            <a:ext cx="2514600" cy="1187757"/>
          </a:xfrm>
          <a:prstGeom prst="rect">
            <a:avLst/>
          </a:prstGeom>
        </p:spPr>
        <p:txBody>
          <a:bodyPr lIns="0" tIns="0" rIns="0" bIns="0" anchor="b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r"/>
            <a:r>
              <a:rPr lang="en-US" sz="1600" dirty="0">
                <a:solidFill>
                  <a:srgbClr val="082B41"/>
                </a:solidFill>
                <a:latin typeface="Arial" panose="020B0604020202020204" pitchFamily="34" charset="0"/>
              </a:rPr>
              <a:t>Single Heading</a:t>
            </a:r>
          </a:p>
          <a:p>
            <a:pPr marL="0" algn="r"/>
            <a:r>
              <a:rPr lang="en-US" sz="1200" dirty="0">
                <a:solidFill>
                  <a:srgbClr val="082B41"/>
                </a:solidFill>
                <a:latin typeface="Arial" panose="020B0604020202020204" pitchFamily="34" charset="0"/>
              </a:rPr>
              <a:t>Lorem ipsum dolor sit amet, consecteture apdipcing elit. Prasent ut rsis in lorem varius cosecutur.</a:t>
            </a:r>
            <a:endParaRPr lang="en-US" sz="1600" dirty="0">
              <a:solidFill>
                <a:srgbClr val="082B41"/>
              </a:solidFill>
              <a:latin typeface="Arial" panose="020B0604020202020204" pitchFamily="34" charset="0"/>
            </a:endParaRPr>
          </a:p>
        </p:txBody>
      </p:sp>
      <p:sp>
        <p:nvSpPr>
          <p:cNvPr id="36" name="Text Placeholder 26">
            <a:extLst>
              <a:ext uri="{FF2B5EF4-FFF2-40B4-BE49-F238E27FC236}">
                <a16:creationId xmlns:a16="http://schemas.microsoft.com/office/drawing/2014/main" id="{1FF66D4A-7121-6CC6-B30B-E5F4B02F2D02}"/>
              </a:ext>
            </a:extLst>
          </p:cNvPr>
          <p:cNvSpPr txBox="1">
            <a:spLocks/>
          </p:cNvSpPr>
          <p:nvPr/>
        </p:nvSpPr>
        <p:spPr>
          <a:xfrm>
            <a:off x="8458200" y="4064499"/>
            <a:ext cx="2514600" cy="1187757"/>
          </a:xfrm>
          <a:prstGeom prst="rect">
            <a:avLst/>
          </a:prstGeom>
        </p:spPr>
        <p:txBody>
          <a:bodyPr lIns="0" tIns="0" rIns="0" bIns="0" anchor="b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r"/>
            <a:r>
              <a:rPr lang="en-US" sz="1600" dirty="0">
                <a:solidFill>
                  <a:srgbClr val="082B41"/>
                </a:solidFill>
                <a:latin typeface="Arial" panose="020B0604020202020204" pitchFamily="34" charset="0"/>
              </a:rPr>
              <a:t>Single Heading</a:t>
            </a:r>
          </a:p>
          <a:p>
            <a:pPr marL="0" algn="r"/>
            <a:r>
              <a:rPr lang="en-US" sz="1200" dirty="0">
                <a:solidFill>
                  <a:srgbClr val="082B41"/>
                </a:solidFill>
                <a:latin typeface="Arial" panose="020B0604020202020204" pitchFamily="34" charset="0"/>
              </a:rPr>
              <a:t>Lorem ipsum dolor sit amet, consecteture apdipcing elit. Prasent ut rsis in lorem varius cosecutur.</a:t>
            </a:r>
            <a:endParaRPr lang="en-US" sz="1600" dirty="0">
              <a:solidFill>
                <a:srgbClr val="082B4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5406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5C7CDF-CEC4-F076-746B-E0E744F66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3">
            <a:extLst>
              <a:ext uri="{FF2B5EF4-FFF2-40B4-BE49-F238E27FC236}">
                <a16:creationId xmlns:a16="http://schemas.microsoft.com/office/drawing/2014/main" id="{443D769C-02DA-6A95-858F-8C977185AA3B}"/>
              </a:ext>
            </a:extLst>
          </p:cNvPr>
          <p:cNvSpPr/>
          <p:nvPr/>
        </p:nvSpPr>
        <p:spPr>
          <a:xfrm>
            <a:off x="3427751" y="1828799"/>
            <a:ext cx="2514600" cy="3657599"/>
          </a:xfrm>
          <a:prstGeom prst="roundRect">
            <a:avLst>
              <a:gd name="adj" fmla="val 5303"/>
            </a:avLst>
          </a:prstGeom>
          <a:solidFill>
            <a:schemeClr val="bg1"/>
          </a:solidFill>
          <a:ln w="12700">
            <a:solidFill>
              <a:schemeClr val="accent3">
                <a:alpha val="50000"/>
              </a:schemeClr>
            </a:solidFill>
            <a:prstDash val="solid"/>
          </a:ln>
        </p:spPr>
        <p:txBody>
          <a:bodyPr/>
          <a:lstStyle/>
          <a:p>
            <a:endParaRPr lang="en-US" sz="2400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9B82B6D3-6099-C46F-48DD-FE185C0E74A0}"/>
              </a:ext>
            </a:extLst>
          </p:cNvPr>
          <p:cNvSpPr/>
          <p:nvPr/>
        </p:nvSpPr>
        <p:spPr>
          <a:xfrm>
            <a:off x="6245902" y="1828799"/>
            <a:ext cx="2514600" cy="3657599"/>
          </a:xfrm>
          <a:prstGeom prst="roundRect">
            <a:avLst>
              <a:gd name="adj" fmla="val 5303"/>
            </a:avLst>
          </a:prstGeom>
          <a:solidFill>
            <a:schemeClr val="bg1"/>
          </a:solidFill>
          <a:ln w="12700">
            <a:solidFill>
              <a:schemeClr val="accent3">
                <a:alpha val="50000"/>
              </a:schemeClr>
            </a:solidFill>
            <a:prstDash val="solid"/>
          </a:ln>
        </p:spPr>
        <p:txBody>
          <a:bodyPr/>
          <a:lstStyle/>
          <a:p>
            <a:endParaRPr lang="en-US" sz="2400" dirty="0"/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FBB5C6CC-4B03-FDFB-4C0E-5A97C996FFAB}"/>
              </a:ext>
            </a:extLst>
          </p:cNvPr>
          <p:cNvSpPr/>
          <p:nvPr/>
        </p:nvSpPr>
        <p:spPr>
          <a:xfrm>
            <a:off x="9064053" y="1828799"/>
            <a:ext cx="2514600" cy="3657599"/>
          </a:xfrm>
          <a:prstGeom prst="roundRect">
            <a:avLst>
              <a:gd name="adj" fmla="val 5303"/>
            </a:avLst>
          </a:prstGeom>
          <a:solidFill>
            <a:schemeClr val="bg1"/>
          </a:solidFill>
          <a:ln w="12700">
            <a:solidFill>
              <a:schemeClr val="accent3">
                <a:alpha val="50000"/>
              </a:schemeClr>
            </a:solidFill>
            <a:prstDash val="solid"/>
          </a:ln>
        </p:spPr>
        <p:txBody>
          <a:bodyPr/>
          <a:lstStyle/>
          <a:p>
            <a:endParaRPr lang="en-US" sz="2400" dirty="0"/>
          </a:p>
        </p:txBody>
      </p:sp>
      <p:sp>
        <p:nvSpPr>
          <p:cNvPr id="3" name="Shape 3">
            <a:extLst>
              <a:ext uri="{FF2B5EF4-FFF2-40B4-BE49-F238E27FC236}">
                <a16:creationId xmlns:a16="http://schemas.microsoft.com/office/drawing/2014/main" id="{58617432-6511-5D85-AD39-A36AD0259E79}"/>
              </a:ext>
            </a:extLst>
          </p:cNvPr>
          <p:cNvSpPr/>
          <p:nvPr/>
        </p:nvSpPr>
        <p:spPr>
          <a:xfrm>
            <a:off x="609600" y="1828799"/>
            <a:ext cx="2514600" cy="3657599"/>
          </a:xfrm>
          <a:prstGeom prst="roundRect">
            <a:avLst>
              <a:gd name="adj" fmla="val 5303"/>
            </a:avLst>
          </a:prstGeom>
          <a:solidFill>
            <a:schemeClr val="bg1"/>
          </a:solidFill>
          <a:ln w="12700">
            <a:solidFill>
              <a:schemeClr val="accent3">
                <a:alpha val="50000"/>
              </a:schemeClr>
            </a:solidFill>
            <a:prstDash val="solid"/>
          </a:ln>
        </p:spPr>
        <p:txBody>
          <a:bodyPr/>
          <a:lstStyle/>
          <a:p>
            <a:endParaRPr lang="en-US" sz="2400" dirty="0"/>
          </a:p>
        </p:txBody>
      </p:sp>
      <p:sp>
        <p:nvSpPr>
          <p:cNvPr id="22" name="Text Placeholder 13">
            <a:extLst>
              <a:ext uri="{FF2B5EF4-FFF2-40B4-BE49-F238E27FC236}">
                <a16:creationId xmlns:a16="http://schemas.microsoft.com/office/drawing/2014/main" id="{D334098C-C04C-FD44-BB41-BC1422B9B5CA}"/>
              </a:ext>
            </a:extLst>
          </p:cNvPr>
          <p:cNvSpPr txBox="1">
            <a:spLocks/>
          </p:cNvSpPr>
          <p:nvPr/>
        </p:nvSpPr>
        <p:spPr>
          <a:xfrm>
            <a:off x="609600" y="685800"/>
            <a:ext cx="6400800" cy="9144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-228600" algn="l" defTabSz="914400" rtl="0" eaLnBrk="1" latinLnBrk="0" hangingPunct="1">
              <a:lnSpc>
                <a:spcPts val="5200"/>
              </a:lnSpc>
              <a:spcBef>
                <a:spcPts val="1000"/>
              </a:spcBef>
              <a:buFont typeface="Arial" panose="020B0604020202020204" pitchFamily="34" charset="0"/>
              <a:buNone/>
              <a:defRPr sz="4800" b="0" i="0" kern="1200">
                <a:solidFill>
                  <a:schemeClr val="tx1"/>
                </a:solidFill>
                <a:latin typeface="Rockwell" panose="02060603020205020403" pitchFamily="18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2000" b="0" i="0" kern="1200">
                <a:solidFill>
                  <a:schemeClr val="tx1"/>
                </a:solidFill>
                <a:latin typeface="Rockwell" panose="02060603020205020403" pitchFamily="18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82B41"/>
                </a:solidFill>
                <a:latin typeface="Arial" panose="020B0604020202020204" pitchFamily="34" charset="0"/>
              </a:rPr>
              <a:t>Single Line Headline</a:t>
            </a:r>
          </a:p>
        </p:txBody>
      </p:sp>
      <p:sp>
        <p:nvSpPr>
          <p:cNvPr id="25" name="Text Placeholder 42">
            <a:extLst>
              <a:ext uri="{FF2B5EF4-FFF2-40B4-BE49-F238E27FC236}">
                <a16:creationId xmlns:a16="http://schemas.microsoft.com/office/drawing/2014/main" id="{1E4B1365-D1AF-919E-29DC-0A360257B8B5}"/>
              </a:ext>
            </a:extLst>
          </p:cNvPr>
          <p:cNvSpPr txBox="1">
            <a:spLocks/>
          </p:cNvSpPr>
          <p:nvPr/>
        </p:nvSpPr>
        <p:spPr>
          <a:xfrm>
            <a:off x="609600" y="1828800"/>
            <a:ext cx="2514600" cy="914400"/>
          </a:xfrm>
          <a:prstGeom prst="rect">
            <a:avLst/>
          </a:prstGeom>
        </p:spPr>
        <p:txBody>
          <a:bodyPr lIns="228600" tIns="0" rIns="228600" bIns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082B41"/>
                </a:solidFill>
                <a:latin typeface="Aptos SemiBold" panose="020B0004020202020204" pitchFamily="34" charset="0"/>
              </a:rPr>
              <a:t>Heading</a:t>
            </a:r>
            <a:endParaRPr lang="en-US" sz="2000" dirty="0">
              <a:solidFill>
                <a:srgbClr val="082B41"/>
              </a:solidFill>
              <a:latin typeface="Arial" panose="020B0604020202020204" pitchFamily="34" charset="0"/>
            </a:endParaRPr>
          </a:p>
        </p:txBody>
      </p:sp>
      <p:sp>
        <p:nvSpPr>
          <p:cNvPr id="26" name="Text Placeholder 42">
            <a:extLst>
              <a:ext uri="{FF2B5EF4-FFF2-40B4-BE49-F238E27FC236}">
                <a16:creationId xmlns:a16="http://schemas.microsoft.com/office/drawing/2014/main" id="{7329C54C-B19C-41CC-4506-21937BFA3132}"/>
              </a:ext>
            </a:extLst>
          </p:cNvPr>
          <p:cNvSpPr txBox="1">
            <a:spLocks/>
          </p:cNvSpPr>
          <p:nvPr/>
        </p:nvSpPr>
        <p:spPr>
          <a:xfrm>
            <a:off x="3429000" y="1828800"/>
            <a:ext cx="2514600" cy="914400"/>
          </a:xfrm>
          <a:prstGeom prst="rect">
            <a:avLst/>
          </a:prstGeom>
        </p:spPr>
        <p:txBody>
          <a:bodyPr lIns="228600" tIns="0" rIns="228600" bIns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082B41"/>
                </a:solidFill>
                <a:latin typeface="Aptos SemiBold" panose="020B0004020202020204" pitchFamily="34" charset="0"/>
              </a:rPr>
              <a:t>Heading</a:t>
            </a:r>
            <a:endParaRPr lang="en-US" sz="2000" dirty="0">
              <a:solidFill>
                <a:srgbClr val="082B41"/>
              </a:solidFill>
              <a:latin typeface="Arial" panose="020B0604020202020204" pitchFamily="34" charset="0"/>
            </a:endParaRPr>
          </a:p>
        </p:txBody>
      </p:sp>
      <p:sp>
        <p:nvSpPr>
          <p:cNvPr id="27" name="Text Placeholder 42">
            <a:extLst>
              <a:ext uri="{FF2B5EF4-FFF2-40B4-BE49-F238E27FC236}">
                <a16:creationId xmlns:a16="http://schemas.microsoft.com/office/drawing/2014/main" id="{FE081CBD-6DBE-6B4A-0057-FED7A203AA18}"/>
              </a:ext>
            </a:extLst>
          </p:cNvPr>
          <p:cNvSpPr txBox="1">
            <a:spLocks/>
          </p:cNvSpPr>
          <p:nvPr/>
        </p:nvSpPr>
        <p:spPr>
          <a:xfrm>
            <a:off x="6248400" y="1828800"/>
            <a:ext cx="2514600" cy="914400"/>
          </a:xfrm>
          <a:prstGeom prst="rect">
            <a:avLst/>
          </a:prstGeom>
        </p:spPr>
        <p:txBody>
          <a:bodyPr lIns="228600" tIns="0" rIns="228600" bIns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082B41"/>
                </a:solidFill>
                <a:latin typeface="Aptos SemiBold" panose="020B0004020202020204" pitchFamily="34" charset="0"/>
              </a:rPr>
              <a:t>Heading</a:t>
            </a:r>
            <a:endParaRPr lang="en-US" sz="2000" dirty="0">
              <a:solidFill>
                <a:srgbClr val="082B41"/>
              </a:solidFill>
              <a:latin typeface="Arial" panose="020B0604020202020204" pitchFamily="34" charset="0"/>
            </a:endParaRPr>
          </a:p>
        </p:txBody>
      </p:sp>
      <p:sp>
        <p:nvSpPr>
          <p:cNvPr id="28" name="Text Placeholder 42">
            <a:extLst>
              <a:ext uri="{FF2B5EF4-FFF2-40B4-BE49-F238E27FC236}">
                <a16:creationId xmlns:a16="http://schemas.microsoft.com/office/drawing/2014/main" id="{FC205ABF-F4B4-9B14-EFE2-2EEFF03B78B4}"/>
              </a:ext>
            </a:extLst>
          </p:cNvPr>
          <p:cNvSpPr txBox="1">
            <a:spLocks/>
          </p:cNvSpPr>
          <p:nvPr/>
        </p:nvSpPr>
        <p:spPr>
          <a:xfrm>
            <a:off x="9067800" y="1828800"/>
            <a:ext cx="2514600" cy="914400"/>
          </a:xfrm>
          <a:prstGeom prst="rect">
            <a:avLst/>
          </a:prstGeom>
        </p:spPr>
        <p:txBody>
          <a:bodyPr lIns="228600" tIns="0" rIns="228600" bIns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082B41"/>
                </a:solidFill>
                <a:latin typeface="Aptos SemiBold" panose="020B0004020202020204" pitchFamily="34" charset="0"/>
              </a:rPr>
              <a:t>Heading</a:t>
            </a:r>
            <a:endParaRPr lang="en-US" sz="2000" dirty="0">
              <a:solidFill>
                <a:srgbClr val="082B41"/>
              </a:solidFill>
              <a:latin typeface="Arial" panose="020B0604020202020204" pitchFamily="34" charset="0"/>
            </a:endParaRPr>
          </a:p>
        </p:txBody>
      </p:sp>
      <p:sp>
        <p:nvSpPr>
          <p:cNvPr id="29" name="Text Placeholder 14">
            <a:extLst>
              <a:ext uri="{FF2B5EF4-FFF2-40B4-BE49-F238E27FC236}">
                <a16:creationId xmlns:a16="http://schemas.microsoft.com/office/drawing/2014/main" id="{C8B50260-236D-177E-CDEF-3723010B1735}"/>
              </a:ext>
            </a:extLst>
          </p:cNvPr>
          <p:cNvSpPr txBox="1">
            <a:spLocks/>
          </p:cNvSpPr>
          <p:nvPr/>
        </p:nvSpPr>
        <p:spPr>
          <a:xfrm>
            <a:off x="609600" y="2743200"/>
            <a:ext cx="2514600" cy="2743200"/>
          </a:xfrm>
          <a:prstGeom prst="rect">
            <a:avLst/>
          </a:prstGeom>
        </p:spPr>
        <p:txBody>
          <a:bodyPr lIns="228600" tIns="0" rIns="228600" bIns="228600"/>
          <a:lstStyle>
            <a:lvl1pPr marL="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accent6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82B41"/>
                </a:solidFill>
                <a:latin typeface="Aptos Light" panose="020B0004020202020204" pitchFamily="34" charset="0"/>
              </a:rPr>
              <a:t>Lorem ipsum dolor sit amet, consectetur adipiscing elit. Quisque malesuada pulvinar nibh vel suscipit. Class aptent taciti sociosqu ad litora torquent per conubia nostra, per inceptos himenaeos.</a:t>
            </a:r>
          </a:p>
        </p:txBody>
      </p:sp>
      <p:sp>
        <p:nvSpPr>
          <p:cNvPr id="30" name="Text Placeholder 14">
            <a:extLst>
              <a:ext uri="{FF2B5EF4-FFF2-40B4-BE49-F238E27FC236}">
                <a16:creationId xmlns:a16="http://schemas.microsoft.com/office/drawing/2014/main" id="{BBEF78C5-DD46-7537-DDEE-A4B08BB2C998}"/>
              </a:ext>
            </a:extLst>
          </p:cNvPr>
          <p:cNvSpPr txBox="1">
            <a:spLocks/>
          </p:cNvSpPr>
          <p:nvPr/>
        </p:nvSpPr>
        <p:spPr>
          <a:xfrm>
            <a:off x="3429000" y="2743200"/>
            <a:ext cx="2514600" cy="2743200"/>
          </a:xfrm>
          <a:prstGeom prst="rect">
            <a:avLst/>
          </a:prstGeom>
        </p:spPr>
        <p:txBody>
          <a:bodyPr lIns="228600" tIns="0" rIns="228600" bIns="228600"/>
          <a:lstStyle>
            <a:lvl1pPr marL="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accent6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82B41"/>
                </a:solidFill>
                <a:latin typeface="Aptos Light" panose="020B0004020202020204" pitchFamily="34" charset="0"/>
              </a:rPr>
              <a:t>Lorem ipsum dolor sit amet, consectetur adipiscing elit. Quisque malesuada pulvinar nibh vel suscipit. Class aptent taciti sociosqu ad litora torquent per conubia nostra, per inceptos himenaeos.</a:t>
            </a:r>
          </a:p>
        </p:txBody>
      </p:sp>
      <p:sp>
        <p:nvSpPr>
          <p:cNvPr id="31" name="Text Placeholder 14">
            <a:extLst>
              <a:ext uri="{FF2B5EF4-FFF2-40B4-BE49-F238E27FC236}">
                <a16:creationId xmlns:a16="http://schemas.microsoft.com/office/drawing/2014/main" id="{E5CD14EC-1F0F-EBAF-F6C7-EE746CE886A1}"/>
              </a:ext>
            </a:extLst>
          </p:cNvPr>
          <p:cNvSpPr txBox="1">
            <a:spLocks/>
          </p:cNvSpPr>
          <p:nvPr/>
        </p:nvSpPr>
        <p:spPr>
          <a:xfrm>
            <a:off x="6248400" y="2743200"/>
            <a:ext cx="2514600" cy="2743200"/>
          </a:xfrm>
          <a:prstGeom prst="rect">
            <a:avLst/>
          </a:prstGeom>
        </p:spPr>
        <p:txBody>
          <a:bodyPr lIns="228600" tIns="0" rIns="228600" bIns="228600"/>
          <a:lstStyle>
            <a:lvl1pPr marL="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accent6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82B41"/>
                </a:solidFill>
                <a:latin typeface="Aptos Light" panose="020B0004020202020204" pitchFamily="34" charset="0"/>
              </a:rPr>
              <a:t>Lorem ipsum dolor sit amet, consectetur adipiscing elit. Quisque malesuada pulvinar nibh vel suscipit. Class aptent taciti sociosqu ad litora torquent per conubia nostra, per inceptos himenaeos.</a:t>
            </a:r>
          </a:p>
        </p:txBody>
      </p:sp>
      <p:sp>
        <p:nvSpPr>
          <p:cNvPr id="32" name="Text Placeholder 14">
            <a:extLst>
              <a:ext uri="{FF2B5EF4-FFF2-40B4-BE49-F238E27FC236}">
                <a16:creationId xmlns:a16="http://schemas.microsoft.com/office/drawing/2014/main" id="{A7E997DF-C0E3-AB89-783F-B460FFBD98BF}"/>
              </a:ext>
            </a:extLst>
          </p:cNvPr>
          <p:cNvSpPr txBox="1">
            <a:spLocks/>
          </p:cNvSpPr>
          <p:nvPr/>
        </p:nvSpPr>
        <p:spPr>
          <a:xfrm>
            <a:off x="9067800" y="2743200"/>
            <a:ext cx="2514600" cy="2743200"/>
          </a:xfrm>
          <a:prstGeom prst="rect">
            <a:avLst/>
          </a:prstGeom>
        </p:spPr>
        <p:txBody>
          <a:bodyPr lIns="228600" tIns="0" rIns="228600" bIns="228600"/>
          <a:lstStyle>
            <a:lvl1pPr marL="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accent6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82B41"/>
                </a:solidFill>
                <a:latin typeface="Aptos Light" panose="020B0004020202020204" pitchFamily="34" charset="0"/>
              </a:rPr>
              <a:t>Lorem ipsum dolor sit amet, consectetur adipiscing elit. Quisque malesuada pulvinar nibh vel suscipit. Class aptent taciti sociosqu ad litora torquent per conubia nostra, per inceptos himenaeos.</a:t>
            </a:r>
          </a:p>
        </p:txBody>
      </p:sp>
    </p:spTree>
    <p:extLst>
      <p:ext uri="{BB962C8B-B14F-4D97-AF65-F5344CB8AC3E}">
        <p14:creationId xmlns:p14="http://schemas.microsoft.com/office/powerpoint/2010/main" val="25622601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0CC1C6-F134-C8D5-9DE6-EAB5772A8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BAED8A-906A-391D-ADC5-8A06C3FBDC53}"/>
              </a:ext>
            </a:extLst>
          </p:cNvPr>
          <p:cNvSpPr txBox="1">
            <a:spLocks/>
          </p:cNvSpPr>
          <p:nvPr/>
        </p:nvSpPr>
        <p:spPr>
          <a:xfrm>
            <a:off x="609602" y="2768903"/>
            <a:ext cx="4450071" cy="62345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1C3F81"/>
                </a:solidFill>
                <a:uFillTx/>
                <a:latin typeface="Aptos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1C3F81"/>
                </a:solidFill>
                <a:uFillTx/>
                <a:latin typeface="Apto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600" b="0" i="0" u="none" strike="noStrike" kern="1200" cap="none" spc="0" baseline="0">
                <a:solidFill>
                  <a:srgbClr val="1C3F81"/>
                </a:solidFill>
                <a:uFillTx/>
                <a:latin typeface="Aptos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400" b="0" i="0" u="none" strike="noStrike" kern="1200" cap="none" spc="0" baseline="0">
                <a:solidFill>
                  <a:srgbClr val="1C3F81"/>
                </a:solidFill>
                <a:uFillTx/>
                <a:latin typeface="Apto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082B41"/>
                </a:solidFill>
                <a:latin typeface="Aptos Light" panose="020B0004020202020204" pitchFamily="34" charset="0"/>
              </a:rPr>
              <a:t>Lorem ipsum dolor sit amet, consectetur adipiscing elit.</a:t>
            </a:r>
            <a:endParaRPr lang="en-US" sz="1600" dirty="0">
              <a:solidFill>
                <a:srgbClr val="082B41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89B14016-00B2-BC02-7977-9A3F2F01F7D9}"/>
              </a:ext>
            </a:extLst>
          </p:cNvPr>
          <p:cNvSpPr txBox="1">
            <a:spLocks/>
          </p:cNvSpPr>
          <p:nvPr/>
        </p:nvSpPr>
        <p:spPr>
          <a:xfrm>
            <a:off x="609603" y="2189969"/>
            <a:ext cx="4572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1C3F81"/>
                </a:solidFill>
                <a:uFillTx/>
                <a:latin typeface="Aptos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1C3F81"/>
                </a:solidFill>
                <a:uFillTx/>
                <a:latin typeface="Apto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600" b="0" i="0" u="none" strike="noStrike" kern="1200" cap="none" spc="0" baseline="0">
                <a:solidFill>
                  <a:srgbClr val="1C3F81"/>
                </a:solidFill>
                <a:uFillTx/>
                <a:latin typeface="Aptos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400" b="0" i="0" u="none" strike="noStrike" kern="1200" cap="none" spc="0" baseline="0">
                <a:solidFill>
                  <a:srgbClr val="1C3F81"/>
                </a:solidFill>
                <a:uFillTx/>
                <a:latin typeface="Apto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buFont typeface="Arial" pitchFamily="34"/>
              <a:buNone/>
            </a:pPr>
            <a:r>
              <a:rPr lang="en-US" sz="2800" dirty="0">
                <a:solidFill>
                  <a:srgbClr val="082B41"/>
                </a:solidFill>
                <a:latin typeface="Arial" panose="020B0604020202020204" pitchFamily="34" charset="0"/>
              </a:rPr>
              <a:t>Heading 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749D9F-5ABB-C7D5-2206-65288ED0E2AD}"/>
              </a:ext>
            </a:extLst>
          </p:cNvPr>
          <p:cNvSpPr txBox="1"/>
          <p:nvPr/>
        </p:nvSpPr>
        <p:spPr>
          <a:xfrm>
            <a:off x="609600" y="515361"/>
            <a:ext cx="237250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spc="50" dirty="0">
                <a:solidFill>
                  <a:srgbClr val="082B41"/>
                </a:solidFill>
                <a:latin typeface="Arial" panose="020B0604020202020204" pitchFamily="34" charset="0"/>
              </a:rPr>
              <a:t>SMALL LABEL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1DEAC54-CA86-89CB-732B-228A6F741887}"/>
              </a:ext>
            </a:extLst>
          </p:cNvPr>
          <p:cNvCxnSpPr/>
          <p:nvPr/>
        </p:nvCxnSpPr>
        <p:spPr>
          <a:xfrm>
            <a:off x="0" y="175260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B0608C7-E9F0-79D0-DF73-C7E5C5C0F74F}"/>
              </a:ext>
            </a:extLst>
          </p:cNvPr>
          <p:cNvCxnSpPr/>
          <p:nvPr/>
        </p:nvCxnSpPr>
        <p:spPr>
          <a:xfrm>
            <a:off x="6096000" y="1752600"/>
            <a:ext cx="0" cy="4419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338B09B-0FE4-AEC2-4CF6-2533F9AFA3BD}"/>
              </a:ext>
            </a:extLst>
          </p:cNvPr>
          <p:cNvSpPr txBox="1">
            <a:spLocks/>
          </p:cNvSpPr>
          <p:nvPr/>
        </p:nvSpPr>
        <p:spPr>
          <a:xfrm>
            <a:off x="609604" y="3635496"/>
            <a:ext cx="4571998" cy="218687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1C3F81"/>
                </a:solidFill>
                <a:uFillTx/>
                <a:latin typeface="Aptos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1C3F81"/>
                </a:solidFill>
                <a:uFillTx/>
                <a:latin typeface="Apto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600" b="0" i="0" u="none" strike="noStrike" kern="1200" cap="none" spc="0" baseline="0">
                <a:solidFill>
                  <a:srgbClr val="1C3F81"/>
                </a:solidFill>
                <a:uFillTx/>
                <a:latin typeface="Aptos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400" b="0" i="0" u="none" strike="noStrike" kern="1200" cap="none" spc="0" baseline="0">
                <a:solidFill>
                  <a:srgbClr val="1C3F81"/>
                </a:solidFill>
                <a:uFillTx/>
                <a:latin typeface="Apto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rgbClr val="082B41"/>
                </a:solidFill>
                <a:latin typeface="Aptos Light" panose="020B0004020202020204" pitchFamily="34" charset="0"/>
              </a:rPr>
              <a:t>Point 1</a:t>
            </a:r>
          </a:p>
          <a:p>
            <a:pPr>
              <a:lnSpc>
                <a:spcPct val="100000"/>
              </a:lnSpc>
            </a:pPr>
            <a:r>
              <a:rPr lang="en-US" sz="1600" dirty="0">
                <a:solidFill>
                  <a:srgbClr val="082B41"/>
                </a:solidFill>
                <a:latin typeface="Aptos Light" panose="020B0004020202020204" pitchFamily="34" charset="0"/>
              </a:rPr>
              <a:t>Point 2 </a:t>
            </a:r>
          </a:p>
          <a:p>
            <a:pPr>
              <a:lnSpc>
                <a:spcPct val="100000"/>
              </a:lnSpc>
            </a:pPr>
            <a:r>
              <a:rPr lang="en-US" sz="1600" dirty="0">
                <a:solidFill>
                  <a:srgbClr val="082B41"/>
                </a:solidFill>
                <a:latin typeface="Aptos Light" panose="020B0004020202020204" pitchFamily="34" charset="0"/>
              </a:rPr>
              <a:t>Point 3</a:t>
            </a:r>
          </a:p>
          <a:p>
            <a:pPr>
              <a:lnSpc>
                <a:spcPct val="100000"/>
              </a:lnSpc>
            </a:pPr>
            <a:endParaRPr lang="en-US" sz="1600" dirty="0">
              <a:solidFill>
                <a:srgbClr val="082B41"/>
              </a:solidFill>
              <a:latin typeface="Aptos Light" panose="020B0004020202020204" pitchFamily="34" charset="0"/>
            </a:endParaRP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AEAB946F-5E1B-CA0B-81CA-50478EA7F019}"/>
              </a:ext>
            </a:extLst>
          </p:cNvPr>
          <p:cNvSpPr txBox="1">
            <a:spLocks/>
          </p:cNvSpPr>
          <p:nvPr/>
        </p:nvSpPr>
        <p:spPr>
          <a:xfrm>
            <a:off x="609600" y="824104"/>
            <a:ext cx="4572000" cy="666849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indent="-228600" algn="l" defTabSz="914400" rtl="0" eaLnBrk="1" latinLnBrk="0" hangingPunct="1">
              <a:lnSpc>
                <a:spcPts val="5200"/>
              </a:lnSpc>
              <a:spcBef>
                <a:spcPts val="1000"/>
              </a:spcBef>
              <a:buFont typeface="Arial" panose="020B0604020202020204" pitchFamily="34" charset="0"/>
              <a:buNone/>
              <a:defRPr sz="4800" b="0" i="0" kern="1200">
                <a:solidFill>
                  <a:schemeClr val="tx1"/>
                </a:solidFill>
                <a:latin typeface="Rockwell" panose="02060603020205020403" pitchFamily="18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2000" b="0" i="0" kern="1200">
                <a:solidFill>
                  <a:schemeClr val="tx1"/>
                </a:solidFill>
                <a:latin typeface="Rockwell" panose="02060603020205020403" pitchFamily="18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82B41"/>
                </a:solidFill>
                <a:latin typeface="Arial" panose="020B0604020202020204" pitchFamily="34" charset="0"/>
              </a:rPr>
              <a:t>Headline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10F9EEC-85AD-28A4-B372-F0661CD5486A}"/>
              </a:ext>
            </a:extLst>
          </p:cNvPr>
          <p:cNvSpPr txBox="1">
            <a:spLocks/>
          </p:cNvSpPr>
          <p:nvPr/>
        </p:nvSpPr>
        <p:spPr>
          <a:xfrm>
            <a:off x="6583673" y="2768903"/>
            <a:ext cx="4450071" cy="62345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1C3F81"/>
                </a:solidFill>
                <a:uFillTx/>
                <a:latin typeface="Aptos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1C3F81"/>
                </a:solidFill>
                <a:uFillTx/>
                <a:latin typeface="Apto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600" b="0" i="0" u="none" strike="noStrike" kern="1200" cap="none" spc="0" baseline="0">
                <a:solidFill>
                  <a:srgbClr val="1C3F81"/>
                </a:solidFill>
                <a:uFillTx/>
                <a:latin typeface="Aptos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400" b="0" i="0" u="none" strike="noStrike" kern="1200" cap="none" spc="0" baseline="0">
                <a:solidFill>
                  <a:srgbClr val="1C3F81"/>
                </a:solidFill>
                <a:uFillTx/>
                <a:latin typeface="Apto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rgbClr val="082B41"/>
                </a:solidFill>
                <a:latin typeface="Aptos Light" panose="020B0004020202020204" pitchFamily="34" charset="0"/>
              </a:rPr>
              <a:t>Lorem ipsum dolor sit amet, consectetur adipiscing elit.</a:t>
            </a:r>
            <a:endParaRPr lang="en-US" sz="1600" dirty="0">
              <a:solidFill>
                <a:srgbClr val="082B41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03D49EE-B0AB-DBDB-3348-EFDC8B41E852}"/>
              </a:ext>
            </a:extLst>
          </p:cNvPr>
          <p:cNvSpPr txBox="1">
            <a:spLocks/>
          </p:cNvSpPr>
          <p:nvPr/>
        </p:nvSpPr>
        <p:spPr>
          <a:xfrm>
            <a:off x="6583674" y="2189969"/>
            <a:ext cx="4572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1C3F81"/>
                </a:solidFill>
                <a:uFillTx/>
                <a:latin typeface="Aptos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1C3F81"/>
                </a:solidFill>
                <a:uFillTx/>
                <a:latin typeface="Apto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600" b="0" i="0" u="none" strike="noStrike" kern="1200" cap="none" spc="0" baseline="0">
                <a:solidFill>
                  <a:srgbClr val="1C3F81"/>
                </a:solidFill>
                <a:uFillTx/>
                <a:latin typeface="Aptos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400" b="0" i="0" u="none" strike="noStrike" kern="1200" cap="none" spc="0" baseline="0">
                <a:solidFill>
                  <a:srgbClr val="1C3F81"/>
                </a:solidFill>
                <a:uFillTx/>
                <a:latin typeface="Apto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buFont typeface="Arial" pitchFamily="34"/>
              <a:buNone/>
            </a:pPr>
            <a:r>
              <a:rPr lang="en-US" sz="2800" dirty="0">
                <a:solidFill>
                  <a:srgbClr val="082B41"/>
                </a:solidFill>
                <a:latin typeface="Arial" panose="020B0604020202020204" pitchFamily="34" charset="0"/>
              </a:rPr>
              <a:t>Heading 2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9C76D6F2-B8DC-F7A4-CB91-C40C1182A209}"/>
              </a:ext>
            </a:extLst>
          </p:cNvPr>
          <p:cNvSpPr txBox="1">
            <a:spLocks/>
          </p:cNvSpPr>
          <p:nvPr/>
        </p:nvSpPr>
        <p:spPr>
          <a:xfrm>
            <a:off x="6583675" y="3635496"/>
            <a:ext cx="4571998" cy="218687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1C3F81"/>
                </a:solidFill>
                <a:uFillTx/>
                <a:latin typeface="Aptos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1C3F81"/>
                </a:solidFill>
                <a:uFillTx/>
                <a:latin typeface="Apto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600" b="0" i="0" u="none" strike="noStrike" kern="1200" cap="none" spc="0" baseline="0">
                <a:solidFill>
                  <a:srgbClr val="1C3F81"/>
                </a:solidFill>
                <a:uFillTx/>
                <a:latin typeface="Aptos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400" b="0" i="0" u="none" strike="noStrike" kern="1200" cap="none" spc="0" baseline="0">
                <a:solidFill>
                  <a:srgbClr val="1C3F81"/>
                </a:solidFill>
                <a:uFillTx/>
                <a:latin typeface="Apto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rgbClr val="082B41"/>
                </a:solidFill>
                <a:latin typeface="Aptos Light" panose="020B0004020202020204" pitchFamily="34" charset="0"/>
              </a:rPr>
              <a:t>Point 1</a:t>
            </a:r>
          </a:p>
          <a:p>
            <a:pPr>
              <a:lnSpc>
                <a:spcPct val="100000"/>
              </a:lnSpc>
            </a:pPr>
            <a:r>
              <a:rPr lang="en-US" sz="1600" dirty="0">
                <a:solidFill>
                  <a:srgbClr val="082B41"/>
                </a:solidFill>
                <a:latin typeface="Aptos Light" panose="020B0004020202020204" pitchFamily="34" charset="0"/>
              </a:rPr>
              <a:t>Point 2 </a:t>
            </a:r>
          </a:p>
          <a:p>
            <a:pPr>
              <a:lnSpc>
                <a:spcPct val="100000"/>
              </a:lnSpc>
            </a:pPr>
            <a:r>
              <a:rPr lang="en-US" sz="1600" dirty="0">
                <a:solidFill>
                  <a:srgbClr val="082B41"/>
                </a:solidFill>
                <a:latin typeface="Aptos Light" panose="020B0004020202020204" pitchFamily="34" charset="0"/>
              </a:rPr>
              <a:t>Point 3</a:t>
            </a:r>
          </a:p>
          <a:p>
            <a:pPr>
              <a:lnSpc>
                <a:spcPct val="100000"/>
              </a:lnSpc>
            </a:pPr>
            <a:endParaRPr lang="en-US" sz="1600" dirty="0">
              <a:solidFill>
                <a:srgbClr val="082B41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7768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DF150517-DF8B-9BDE-E80B-FBA692D87E28}"/>
              </a:ext>
            </a:extLst>
          </p:cNvPr>
          <p:cNvSpPr txBox="1"/>
          <p:nvPr/>
        </p:nvSpPr>
        <p:spPr>
          <a:xfrm>
            <a:off x="604445" y="2789122"/>
            <a:ext cx="3281755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000" i="1" dirty="0">
                <a:solidFill>
                  <a:srgbClr val="082B41"/>
                </a:solidFill>
              </a:rPr>
              <a:t>“Lorem ipsum dolor sit amet, consecteture apdipcing elit. Prasent ut rsis in lorem.”</a:t>
            </a:r>
            <a:endParaRPr lang="en-US" sz="2000" dirty="0">
              <a:solidFill>
                <a:srgbClr val="082B41"/>
              </a:solidFill>
              <a:latin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E3111AF-D238-F7A1-BAF0-823B5F0822EB}"/>
              </a:ext>
            </a:extLst>
          </p:cNvPr>
          <p:cNvSpPr txBox="1"/>
          <p:nvPr/>
        </p:nvSpPr>
        <p:spPr>
          <a:xfrm>
            <a:off x="4274219" y="2789122"/>
            <a:ext cx="3281755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000" i="1" dirty="0">
                <a:solidFill>
                  <a:srgbClr val="082B41"/>
                </a:solidFill>
              </a:rPr>
              <a:t>“Lorem ipsum dolor sit amet, consecteture apdipcing elit. Prasent ut rsis in lorem.”</a:t>
            </a:r>
            <a:endParaRPr lang="en-US" sz="2000" dirty="0">
              <a:solidFill>
                <a:srgbClr val="082B41"/>
              </a:solidFill>
              <a:latin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45E4E5-78B6-51A7-0DBA-9883606E4E53}"/>
              </a:ext>
            </a:extLst>
          </p:cNvPr>
          <p:cNvSpPr txBox="1"/>
          <p:nvPr/>
        </p:nvSpPr>
        <p:spPr>
          <a:xfrm>
            <a:off x="7943993" y="2789122"/>
            <a:ext cx="3281755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000" i="1" dirty="0">
                <a:solidFill>
                  <a:srgbClr val="082B41"/>
                </a:solidFill>
              </a:rPr>
              <a:t>“Lorem ipsum dolor sit amet, consecteture apdipcing elit. Prasent ut rsis in lorem.”</a:t>
            </a:r>
            <a:endParaRPr lang="en-US" sz="2000" dirty="0">
              <a:solidFill>
                <a:srgbClr val="082B41"/>
              </a:solidFill>
              <a:latin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2933696-64F8-A67D-BE86-E90FD1B45A03}"/>
              </a:ext>
            </a:extLst>
          </p:cNvPr>
          <p:cNvSpPr txBox="1"/>
          <p:nvPr/>
        </p:nvSpPr>
        <p:spPr>
          <a:xfrm>
            <a:off x="604445" y="4375484"/>
            <a:ext cx="3281755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000" i="1" dirty="0">
                <a:solidFill>
                  <a:srgbClr val="082B41"/>
                </a:solidFill>
              </a:rPr>
              <a:t>“Lorem ipsum dolor sit amet, consecteture apdipcing elit. Prasent ut rsis in lorem.”</a:t>
            </a:r>
            <a:endParaRPr lang="en-US" sz="2000" dirty="0">
              <a:solidFill>
                <a:srgbClr val="082B41"/>
              </a:solidFill>
              <a:latin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4086947-DE17-4F5C-5848-44A6C01A9C88}"/>
              </a:ext>
            </a:extLst>
          </p:cNvPr>
          <p:cNvSpPr txBox="1"/>
          <p:nvPr/>
        </p:nvSpPr>
        <p:spPr>
          <a:xfrm>
            <a:off x="4274219" y="4375484"/>
            <a:ext cx="3281755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000" i="1" dirty="0">
                <a:solidFill>
                  <a:srgbClr val="082B41"/>
                </a:solidFill>
              </a:rPr>
              <a:t>“Lorem ipsum dolor sit amet, consecteture apdipcing elit. Prasent ut rsis in lorem.”</a:t>
            </a:r>
            <a:endParaRPr lang="en-US" sz="2000" dirty="0">
              <a:solidFill>
                <a:srgbClr val="082B41"/>
              </a:solidFill>
              <a:latin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DF151E7-6CE0-2FB9-53D0-3C7AF6802C8E}"/>
              </a:ext>
            </a:extLst>
          </p:cNvPr>
          <p:cNvSpPr txBox="1"/>
          <p:nvPr/>
        </p:nvSpPr>
        <p:spPr>
          <a:xfrm>
            <a:off x="7943993" y="4375484"/>
            <a:ext cx="3281755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000" i="1" dirty="0">
                <a:solidFill>
                  <a:srgbClr val="082B41"/>
                </a:solidFill>
              </a:rPr>
              <a:t>“Lorem ipsum dolor sit amet, consecteture apdipcing elit. Prasent ut rsis in lorem.”</a:t>
            </a:r>
            <a:endParaRPr lang="en-US" sz="2000" dirty="0">
              <a:solidFill>
                <a:srgbClr val="082B41"/>
              </a:solidFill>
              <a:latin typeface="Arial" panose="020B0604020202020204" pitchFamily="34" charset="0"/>
            </a:endParaRPr>
          </a:p>
        </p:txBody>
      </p:sp>
      <p:sp>
        <p:nvSpPr>
          <p:cNvPr id="26" name="Text Placeholder 13">
            <a:extLst>
              <a:ext uri="{FF2B5EF4-FFF2-40B4-BE49-F238E27FC236}">
                <a16:creationId xmlns:a16="http://schemas.microsoft.com/office/drawing/2014/main" id="{28606B7B-18C3-D33D-8B45-CF83E47591F5}"/>
              </a:ext>
            </a:extLst>
          </p:cNvPr>
          <p:cNvSpPr txBox="1">
            <a:spLocks/>
          </p:cNvSpPr>
          <p:nvPr/>
        </p:nvSpPr>
        <p:spPr>
          <a:xfrm>
            <a:off x="609600" y="685800"/>
            <a:ext cx="6400800" cy="66684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-228600" algn="l" defTabSz="914400" rtl="0" eaLnBrk="1" latinLnBrk="0" hangingPunct="1">
              <a:lnSpc>
                <a:spcPts val="5200"/>
              </a:lnSpc>
              <a:spcBef>
                <a:spcPts val="1000"/>
              </a:spcBef>
              <a:buFont typeface="Arial" panose="020B0604020202020204" pitchFamily="34" charset="0"/>
              <a:buNone/>
              <a:defRPr sz="4800" b="0" i="0" kern="1200">
                <a:solidFill>
                  <a:schemeClr val="tx1"/>
                </a:solidFill>
                <a:latin typeface="Rockwell" panose="02060603020205020403" pitchFamily="18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None/>
              <a:defRPr sz="2000" b="0" i="0" kern="1200">
                <a:solidFill>
                  <a:schemeClr val="tx1"/>
                </a:solidFill>
                <a:latin typeface="Rockwell" panose="02060603020205020403" pitchFamily="18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ptos Light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kern="1200" spc="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82B41"/>
                </a:solidFill>
                <a:latin typeface="Arial" panose="020B0604020202020204" pitchFamily="34" charset="0"/>
              </a:rPr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399310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96FB88-AC8E-0526-E415-14AD28F6F5E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758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94968A-BCE8-9392-C997-878E4474D1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9794CE2-8F95-0C86-D506-FF12240BA0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3163B05-7989-9C96-054D-24B8D4EDC8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Placeholder 6" descr="A blue square with a picture in the middle&#10;&#10;AI-generated content may be incorrect.">
            <a:extLst>
              <a:ext uri="{FF2B5EF4-FFF2-40B4-BE49-F238E27FC236}">
                <a16:creationId xmlns:a16="http://schemas.microsoft.com/office/drawing/2014/main" id="{5CBBE554-960E-1349-0CA4-F80363DE7B2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rcRect t="485" b="485"/>
          <a:stretch>
            <a:fillRect/>
          </a:stretch>
        </p:blipFill>
        <p:spPr>
          <a:xfrm>
            <a:off x="6096000" y="0"/>
            <a:ext cx="6096000" cy="6176137"/>
          </a:xfrm>
          <a:prstGeom prst="rect">
            <a:avLst/>
          </a:prstGeom>
          <a:solidFill>
            <a:srgbClr val="E5ECF9"/>
          </a:solidFill>
        </p:spPr>
      </p:pic>
    </p:spTree>
    <p:extLst>
      <p:ext uri="{BB962C8B-B14F-4D97-AF65-F5344CB8AC3E}">
        <p14:creationId xmlns:p14="http://schemas.microsoft.com/office/powerpoint/2010/main" val="24997604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22133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97728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1355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71D24-CC55-7DFF-83B9-C684272E0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471E3D0-F8AF-B5BC-9B6B-01525ECFE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45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DC3947-262B-878A-C257-B27BAD4565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9E07C2-0827-8F46-F339-44F0AD72D41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914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CB6A1-A172-2355-4E00-8D3D36FDF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blue square with a picture in the middle&#10;&#10;AI-generated content may be incorrect.">
            <a:extLst>
              <a:ext uri="{FF2B5EF4-FFF2-40B4-BE49-F238E27FC236}">
                <a16:creationId xmlns:a16="http://schemas.microsoft.com/office/drawing/2014/main" id="{0CF2C24D-2F92-AE7A-CE6B-2528BB37C717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t="9333" b="9333"/>
          <a:stretch/>
        </p:blipFill>
        <p:spPr>
          <a:prstGeom prst="rect">
            <a:avLst/>
          </a:prstGeom>
          <a:noFill/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A5DCF3-4400-8063-7A53-F84922556C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56E984A-2B6B-5319-6710-9A5F240F621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D5C404-CC1E-9F03-2556-A451F8877CFA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-6096" y="685799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0580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1220209-1D47-138B-2ECC-AA0A410557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C827C4F-1FFB-F1B9-CF63-702460148BD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1277748-EC0D-C7E4-26F1-300171F1B4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1E8306C-1FF8-C333-EFA9-C68672D5C9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C1C7C04-F81F-94A3-FD6E-0D0FF5E6C93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258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8AC7D67-280B-88EC-2495-D6A4B32F94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C44788-4710-CF58-C58C-A13F03EB991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E33BB9-52AD-4B52-21A0-DA524F4ED50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602AF0-11C0-D23C-5D39-319D8C6228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A317DA8-11EC-7D18-A9E1-C136B5E4CFD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766DF42-E9FB-F8CD-1E7A-47881FECD5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6200" y="2645657"/>
            <a:ext cx="5249562" cy="524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489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8096540-6E31-06AF-8D1D-7BDD2C16D5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ECCA79-56C1-F6FD-6F9F-5B3CAFDAAE6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B675C1-D0A7-DA3F-7ECA-48498FF10E7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50BD50-9F72-1FDD-A3D6-8945B3E0445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CD52647-40D4-F1C9-0ACA-BA257C7F3E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51727E8-CE13-9027-0220-D5C5ACD829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6200" y="2645657"/>
            <a:ext cx="5249562" cy="524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02852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8EF3B2B-F9F3-2765-3610-004224220AA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C07AF7-BF69-B551-DB8F-A4CA21B83D7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65EDEB-E5AD-D945-BA46-0DCFEC0F37C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Picture Placeholder 6" descr="A blue square with a picture in the middle&#10;&#10;AI-generated content may be incorrect.">
            <a:extLst>
              <a:ext uri="{FF2B5EF4-FFF2-40B4-BE49-F238E27FC236}">
                <a16:creationId xmlns:a16="http://schemas.microsoft.com/office/drawing/2014/main" id="{A338C409-198F-1D49-0212-182C8225837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t="485" b="485"/>
          <a:stretch>
            <a:fillRect/>
          </a:stretch>
        </p:blipFill>
        <p:spPr>
          <a:xfrm>
            <a:off x="6096000" y="0"/>
            <a:ext cx="6096000" cy="6176137"/>
          </a:xfrm>
          <a:prstGeom prst="rect">
            <a:avLst/>
          </a:prstGeom>
          <a:solidFill>
            <a:srgbClr val="E5ECF9"/>
          </a:solidFill>
        </p:spPr>
      </p:pic>
    </p:spTree>
    <p:extLst>
      <p:ext uri="{BB962C8B-B14F-4D97-AF65-F5344CB8AC3E}">
        <p14:creationId xmlns:p14="http://schemas.microsoft.com/office/powerpoint/2010/main" val="245746830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RethinkCare 2026 1">
      <a:dk1>
        <a:srgbClr val="1C3F81"/>
      </a:dk1>
      <a:lt1>
        <a:srgbClr val="FEFDF9"/>
      </a:lt1>
      <a:dk2>
        <a:srgbClr val="18191A"/>
      </a:dk2>
      <a:lt2>
        <a:srgbClr val="A3E6F2"/>
      </a:lt2>
      <a:accent1>
        <a:srgbClr val="66D6EA"/>
      </a:accent1>
      <a:accent2>
        <a:srgbClr val="163267"/>
      </a:accent2>
      <a:accent3>
        <a:srgbClr val="687FAB"/>
      </a:accent3>
      <a:accent4>
        <a:srgbClr val="FAEBD1"/>
      </a:accent4>
      <a:accent5>
        <a:srgbClr val="FDFBF2"/>
      </a:accent5>
      <a:accent6>
        <a:srgbClr val="E5ECF9"/>
      </a:accent6>
      <a:hlink>
        <a:srgbClr val="163267"/>
      </a:hlink>
      <a:folHlink>
        <a:srgbClr val="551D3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RethinkCare 2026 1">
    <a:dk1>
      <a:srgbClr val="1C3F81"/>
    </a:dk1>
    <a:lt1>
      <a:srgbClr val="FEFDF9"/>
    </a:lt1>
    <a:dk2>
      <a:srgbClr val="18191A"/>
    </a:dk2>
    <a:lt2>
      <a:srgbClr val="A3E6F2"/>
    </a:lt2>
    <a:accent1>
      <a:srgbClr val="66D6EA"/>
    </a:accent1>
    <a:accent2>
      <a:srgbClr val="163267"/>
    </a:accent2>
    <a:accent3>
      <a:srgbClr val="687FAB"/>
    </a:accent3>
    <a:accent4>
      <a:srgbClr val="FAEBD1"/>
    </a:accent4>
    <a:accent5>
      <a:srgbClr val="FDFBF2"/>
    </a:accent5>
    <a:accent6>
      <a:srgbClr val="E5ECF9"/>
    </a:accent6>
    <a:hlink>
      <a:srgbClr val="163267"/>
    </a:hlink>
    <a:folHlink>
      <a:srgbClr val="551D38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64024063B89A4FBBD26C70FE8ADAA8" ma:contentTypeVersion="9" ma:contentTypeDescription="Create a new document." ma:contentTypeScope="" ma:versionID="c76c69689fee63b2dbf19fc8b4d95263">
  <xsd:schema xmlns:xsd="http://www.w3.org/2001/XMLSchema" xmlns:xs="http://www.w3.org/2001/XMLSchema" xmlns:p="http://schemas.microsoft.com/office/2006/metadata/properties" xmlns:ns2="fe278d09-729d-473d-a7d0-523e25504400" targetNamespace="http://schemas.microsoft.com/office/2006/metadata/properties" ma:root="true" ma:fieldsID="7519c6ccd48dfaf6d361694114bd848b" ns2:_="">
    <xsd:import namespace="fe278d09-729d-473d-a7d0-523e255044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278d09-729d-473d-a7d0-523e255044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b434354-605c-4a24-9fd5-b21458dd13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e278d09-729d-473d-a7d0-523e2550440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18F2335-5645-4CE2-A597-FF0B0EAF368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761B60B-5DA2-4525-94B3-06DDE70F05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e278d09-729d-473d-a7d0-523e255044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043D489-60D0-46B0-BFC4-AA7CA069FBE6}">
  <ds:schemaRefs>
    <ds:schemaRef ds:uri="http://www.w3.org/XML/1998/namespace"/>
    <ds:schemaRef ds:uri="fe278d09-729d-473d-a7d0-523e25504400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8997</TotalTime>
  <Words>619</Words>
  <Application>Microsoft Office PowerPoint</Application>
  <PresentationFormat>Widescreen</PresentationFormat>
  <Paragraphs>74</Paragraphs>
  <Slides>22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Aptos Light</vt:lpstr>
      <vt:lpstr>Aptos SemiBold</vt:lpstr>
      <vt:lpstr>Arial</vt:lpstr>
      <vt:lpstr>Rockwell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Microsoft Office User</dc:creator>
  <cp:lastModifiedBy>Katie Cloyd</cp:lastModifiedBy>
  <cp:revision>223</cp:revision>
  <dcterms:created xsi:type="dcterms:W3CDTF">2026-02-03T19:31:57Z</dcterms:created>
  <dcterms:modified xsi:type="dcterms:W3CDTF">2026-08-25T19:25:46Z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0x0101003A64024063B89A4FBBD26C70FE8ADAA8</vt:lpwstr>
  </property>
</Properties>
</file>